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95" r:id="rId6"/>
    <p:sldId id="299" r:id="rId7"/>
    <p:sldId id="258" r:id="rId8"/>
    <p:sldId id="298" r:id="rId9"/>
    <p:sldId id="274" r:id="rId10"/>
    <p:sldId id="261" r:id="rId11"/>
    <p:sldId id="300" r:id="rId12"/>
    <p:sldId id="285" r:id="rId13"/>
    <p:sldId id="284" r:id="rId14"/>
    <p:sldId id="283" r:id="rId15"/>
    <p:sldId id="297" r:id="rId16"/>
    <p:sldId id="30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3A0C1-1F2C-0C24-06A4-E469361CF530}" v="41" dt="2026-01-17T15:16:12.494"/>
    <p1510:client id="{654C007A-D78F-5F34-EDCF-9476CF554080}" v="55" dt="2026-01-17T14:18:32.198"/>
    <p1510:client id="{78A4EF5C-4B77-9E65-4235-2934C440F9AE}" v="101" dt="2026-01-17T16:33:21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dall Albert" userId="S::kalbert@thecharlottechurch.org::6ba84cc5-2167-4552-a4a5-3de1c7fffa85" providerId="AD" clId="Web-{6AD44804-6CC1-3669-4417-DE561290F9C0}"/>
    <pc:docChg chg="addSld delSld modSld sldOrd">
      <pc:chgData name="Kendall Albert" userId="S::kalbert@thecharlottechurch.org::6ba84cc5-2167-4552-a4a5-3de1c7fffa85" providerId="AD" clId="Web-{6AD44804-6CC1-3669-4417-DE561290F9C0}" dt="2026-01-13T16:20:43.852" v="38"/>
      <pc:docMkLst>
        <pc:docMk/>
      </pc:docMkLst>
      <pc:sldChg chg="modSp">
        <pc:chgData name="Kendall Albert" userId="S::kalbert@thecharlottechurch.org::6ba84cc5-2167-4552-a4a5-3de1c7fffa85" providerId="AD" clId="Web-{6AD44804-6CC1-3669-4417-DE561290F9C0}" dt="2026-01-13T16:15:23.553" v="14" actId="14100"/>
        <pc:sldMkLst>
          <pc:docMk/>
          <pc:sldMk cId="1916932412" sldId="261"/>
        </pc:sldMkLst>
        <pc:spChg chg="mod">
          <ac:chgData name="Kendall Albert" userId="S::kalbert@thecharlottechurch.org::6ba84cc5-2167-4552-a4a5-3de1c7fffa85" providerId="AD" clId="Web-{6AD44804-6CC1-3669-4417-DE561290F9C0}" dt="2026-01-13T16:15:23.553" v="14" actId="14100"/>
          <ac:spMkLst>
            <pc:docMk/>
            <pc:sldMk cId="1916932412" sldId="261"/>
            <ac:spMk id="6" creationId="{081AF98E-6DFB-AFC9-93D3-A65F6F963272}"/>
          </ac:spMkLst>
        </pc:spChg>
      </pc:sldChg>
      <pc:sldChg chg="ord">
        <pc:chgData name="Kendall Albert" userId="S::kalbert@thecharlottechurch.org::6ba84cc5-2167-4552-a4a5-3de1c7fffa85" providerId="AD" clId="Web-{6AD44804-6CC1-3669-4417-DE561290F9C0}" dt="2026-01-13T16:16:53.929" v="25"/>
        <pc:sldMkLst>
          <pc:docMk/>
          <pc:sldMk cId="1445300476" sldId="283"/>
        </pc:sldMkLst>
      </pc:sldChg>
      <pc:sldChg chg="addSp delSp modSp new">
        <pc:chgData name="Kendall Albert" userId="S::kalbert@thecharlottechurch.org::6ba84cc5-2167-4552-a4a5-3de1c7fffa85" providerId="AD" clId="Web-{6AD44804-6CC1-3669-4417-DE561290F9C0}" dt="2026-01-13T16:20:43.852" v="38"/>
        <pc:sldMkLst>
          <pc:docMk/>
          <pc:sldMk cId="1227076498" sldId="300"/>
        </pc:sldMkLst>
        <pc:picChg chg="add mod ord">
          <ac:chgData name="Kendall Albert" userId="S::kalbert@thecharlottechurch.org::6ba84cc5-2167-4552-a4a5-3de1c7fffa85" providerId="AD" clId="Web-{6AD44804-6CC1-3669-4417-DE561290F9C0}" dt="2026-01-13T16:20:40.446" v="37" actId="1076"/>
          <ac:picMkLst>
            <pc:docMk/>
            <pc:sldMk cId="1227076498" sldId="300"/>
            <ac:picMk id="5" creationId="{B17C9809-B863-8F21-2A46-3133EB8DD117}"/>
          </ac:picMkLst>
        </pc:picChg>
      </pc:sldChg>
    </pc:docChg>
  </pc:docChgLst>
  <pc:docChgLst>
    <pc:chgData name="Jazmyn Ruby" userId="S::jruby@thecharlottechurch.org::a98d5b38-e7a2-4513-9706-05957e637baf" providerId="AD" clId="Web-{DEFA2640-D55E-5053-A275-B19157F6EF97}"/>
    <pc:docChg chg="modSld">
      <pc:chgData name="Jazmyn Ruby" userId="S::jruby@thecharlottechurch.org::a98d5b38-e7a2-4513-9706-05957e637baf" providerId="AD" clId="Web-{DEFA2640-D55E-5053-A275-B19157F6EF97}" dt="2026-01-13T16:47:53.097" v="48" actId="1076"/>
      <pc:docMkLst>
        <pc:docMk/>
      </pc:docMkLst>
      <pc:sldChg chg="modSp">
        <pc:chgData name="Jazmyn Ruby" userId="S::jruby@thecharlottechurch.org::a98d5b38-e7a2-4513-9706-05957e637baf" providerId="AD" clId="Web-{DEFA2640-D55E-5053-A275-B19157F6EF97}" dt="2026-01-13T16:47:44.331" v="47" actId="1076"/>
        <pc:sldMkLst>
          <pc:docMk/>
          <pc:sldMk cId="109857222" sldId="256"/>
        </pc:sldMkLst>
        <pc:spChg chg="mod">
          <ac:chgData name="Jazmyn Ruby" userId="S::jruby@thecharlottechurch.org::a98d5b38-e7a2-4513-9706-05957e637baf" providerId="AD" clId="Web-{DEFA2640-D55E-5053-A275-B19157F6EF97}" dt="2026-01-13T16:47:44.331" v="47" actId="1076"/>
          <ac:spMkLst>
            <pc:docMk/>
            <pc:sldMk cId="109857222" sldId="256"/>
            <ac:spMk id="4" creationId="{E8167C22-1C67-20EA-F259-1E2E7D37B888}"/>
          </ac:spMkLst>
        </pc:spChg>
      </pc:sldChg>
      <pc:sldChg chg="modSp">
        <pc:chgData name="Jazmyn Ruby" userId="S::jruby@thecharlottechurch.org::a98d5b38-e7a2-4513-9706-05957e637baf" providerId="AD" clId="Web-{DEFA2640-D55E-5053-A275-B19157F6EF97}" dt="2026-01-13T16:21:55.680" v="39" actId="14100"/>
        <pc:sldMkLst>
          <pc:docMk/>
          <pc:sldMk cId="1916932412" sldId="261"/>
        </pc:sldMkLst>
        <pc:spChg chg="mod">
          <ac:chgData name="Jazmyn Ruby" userId="S::jruby@thecharlottechurch.org::a98d5b38-e7a2-4513-9706-05957e637baf" providerId="AD" clId="Web-{DEFA2640-D55E-5053-A275-B19157F6EF97}" dt="2026-01-13T16:21:39.758" v="35" actId="1076"/>
          <ac:spMkLst>
            <pc:docMk/>
            <pc:sldMk cId="1916932412" sldId="261"/>
            <ac:spMk id="2" creationId="{03AC9E43-29E6-F733-A6AF-04801C8F68C6}"/>
          </ac:spMkLst>
        </pc:spChg>
        <pc:spChg chg="mod">
          <ac:chgData name="Jazmyn Ruby" userId="S::jruby@thecharlottechurch.org::a98d5b38-e7a2-4513-9706-05957e637baf" providerId="AD" clId="Web-{DEFA2640-D55E-5053-A275-B19157F6EF97}" dt="2026-01-13T16:21:55.680" v="39" actId="14100"/>
          <ac:spMkLst>
            <pc:docMk/>
            <pc:sldMk cId="1916932412" sldId="261"/>
            <ac:spMk id="3" creationId="{A8D47F5A-8FF3-EBA4-778F-145799ED1E39}"/>
          </ac:spMkLst>
        </pc:spChg>
        <pc:spChg chg="mod">
          <ac:chgData name="Jazmyn Ruby" userId="S::jruby@thecharlottechurch.org::a98d5b38-e7a2-4513-9706-05957e637baf" providerId="AD" clId="Web-{DEFA2640-D55E-5053-A275-B19157F6EF97}" dt="2026-01-13T16:21:51.446" v="38" actId="14100"/>
          <ac:spMkLst>
            <pc:docMk/>
            <pc:sldMk cId="1916932412" sldId="261"/>
            <ac:spMk id="6" creationId="{081AF98E-6DFB-AFC9-93D3-A65F6F963272}"/>
          </ac:spMkLst>
        </pc:spChg>
      </pc:sldChg>
      <pc:sldChg chg="modSp">
        <pc:chgData name="Jazmyn Ruby" userId="S::jruby@thecharlottechurch.org::a98d5b38-e7a2-4513-9706-05957e637baf" providerId="AD" clId="Web-{DEFA2640-D55E-5053-A275-B19157F6EF97}" dt="2026-01-13T16:47:53.097" v="48" actId="1076"/>
        <pc:sldMkLst>
          <pc:docMk/>
          <pc:sldMk cId="3759869136" sldId="277"/>
        </pc:sldMkLst>
        <pc:spChg chg="mod">
          <ac:chgData name="Jazmyn Ruby" userId="S::jruby@thecharlottechurch.org::a98d5b38-e7a2-4513-9706-05957e637baf" providerId="AD" clId="Web-{DEFA2640-D55E-5053-A275-B19157F6EF97}" dt="2026-01-13T16:47:53.097" v="48" actId="1076"/>
          <ac:spMkLst>
            <pc:docMk/>
            <pc:sldMk cId="3759869136" sldId="277"/>
            <ac:spMk id="4" creationId="{E8167C22-1C67-20EA-F259-1E2E7D37B888}"/>
          </ac:spMkLst>
        </pc:spChg>
      </pc:sldChg>
    </pc:docChg>
  </pc:docChgLst>
  <pc:docChgLst>
    <pc:chgData name="Jazmyn Ruby" userId="S::jruby@thecharlottechurch.org::a98d5b38-e7a2-4513-9706-05957e637baf" providerId="AD" clId="Web-{78A4EF5C-4B77-9E65-4235-2934C440F9AE}"/>
    <pc:docChg chg="addSld modSld">
      <pc:chgData name="Jazmyn Ruby" userId="S::jruby@thecharlottechurch.org::a98d5b38-e7a2-4513-9706-05957e637baf" providerId="AD" clId="Web-{78A4EF5C-4B77-9E65-4235-2934C440F9AE}" dt="2026-01-17T16:33:21.808" v="98" actId="14100"/>
      <pc:docMkLst>
        <pc:docMk/>
      </pc:docMkLst>
      <pc:sldChg chg="modSp">
        <pc:chgData name="Jazmyn Ruby" userId="S::jruby@thecharlottechurch.org::a98d5b38-e7a2-4513-9706-05957e637baf" providerId="AD" clId="Web-{78A4EF5C-4B77-9E65-4235-2934C440F9AE}" dt="2026-01-17T15:31:27.834" v="3" actId="20577"/>
        <pc:sldMkLst>
          <pc:docMk/>
          <pc:sldMk cId="1916932412" sldId="261"/>
        </pc:sldMkLst>
        <pc:spChg chg="mod">
          <ac:chgData name="Jazmyn Ruby" userId="S::jruby@thecharlottechurch.org::a98d5b38-e7a2-4513-9706-05957e637baf" providerId="AD" clId="Web-{78A4EF5C-4B77-9E65-4235-2934C440F9AE}" dt="2026-01-17T15:31:27.834" v="3" actId="20577"/>
          <ac:spMkLst>
            <pc:docMk/>
            <pc:sldMk cId="1916932412" sldId="261"/>
            <ac:spMk id="3" creationId="{A8D47F5A-8FF3-EBA4-778F-145799ED1E39}"/>
          </ac:spMkLst>
        </pc:spChg>
      </pc:sldChg>
      <pc:sldChg chg="modSp add replId">
        <pc:chgData name="Jazmyn Ruby" userId="S::jruby@thecharlottechurch.org::a98d5b38-e7a2-4513-9706-05957e637baf" providerId="AD" clId="Web-{78A4EF5C-4B77-9E65-4235-2934C440F9AE}" dt="2026-01-17T16:33:21.808" v="98" actId="14100"/>
        <pc:sldMkLst>
          <pc:docMk/>
          <pc:sldMk cId="763933832" sldId="301"/>
        </pc:sldMkLst>
        <pc:spChg chg="mod">
          <ac:chgData name="Jazmyn Ruby" userId="S::jruby@thecharlottechurch.org::a98d5b38-e7a2-4513-9706-05957e637baf" providerId="AD" clId="Web-{78A4EF5C-4B77-9E65-4235-2934C440F9AE}" dt="2026-01-17T16:26:45.366" v="11" actId="20577"/>
          <ac:spMkLst>
            <pc:docMk/>
            <pc:sldMk cId="763933832" sldId="301"/>
            <ac:spMk id="2" creationId="{8E86D5F2-27A8-651B-A551-5F6C62E3A5F5}"/>
          </ac:spMkLst>
        </pc:spChg>
        <pc:spChg chg="mod">
          <ac:chgData name="Jazmyn Ruby" userId="S::jruby@thecharlottechurch.org::a98d5b38-e7a2-4513-9706-05957e637baf" providerId="AD" clId="Web-{78A4EF5C-4B77-9E65-4235-2934C440F9AE}" dt="2026-01-17T16:33:21.808" v="98" actId="14100"/>
          <ac:spMkLst>
            <pc:docMk/>
            <pc:sldMk cId="763933832" sldId="301"/>
            <ac:spMk id="3" creationId="{072C34B0-A8A7-C5B8-B3ED-21CD14367A6B}"/>
          </ac:spMkLst>
        </pc:spChg>
      </pc:sldChg>
    </pc:docChg>
  </pc:docChgLst>
  <pc:docChgLst>
    <pc:chgData name="Jazmyn Ruby" userId="S::jruby@thecharlottechurch.org::a98d5b38-e7a2-4513-9706-05957e637baf" providerId="AD" clId="Web-{190C668E-A7F6-5B84-A5EB-4FBB43697884}"/>
    <pc:docChg chg="addSld delSld modSld sldOrd">
      <pc:chgData name="Jazmyn Ruby" userId="S::jruby@thecharlottechurch.org::a98d5b38-e7a2-4513-9706-05957e637baf" providerId="AD" clId="Web-{190C668E-A7F6-5B84-A5EB-4FBB43697884}" dt="2026-01-06T17:48:39.273" v="534" actId="20577"/>
      <pc:docMkLst>
        <pc:docMk/>
      </pc:docMkLst>
      <pc:sldChg chg="modSp">
        <pc:chgData name="Jazmyn Ruby" userId="S::jruby@thecharlottechurch.org::a98d5b38-e7a2-4513-9706-05957e637baf" providerId="AD" clId="Web-{190C668E-A7F6-5B84-A5EB-4FBB43697884}" dt="2026-01-06T17:17:03.454" v="3" actId="20577"/>
        <pc:sldMkLst>
          <pc:docMk/>
          <pc:sldMk cId="109857222" sldId="256"/>
        </pc:sldMkLst>
        <pc:spChg chg="mod">
          <ac:chgData name="Jazmyn Ruby" userId="S::jruby@thecharlottechurch.org::a98d5b38-e7a2-4513-9706-05957e637baf" providerId="AD" clId="Web-{190C668E-A7F6-5B84-A5EB-4FBB43697884}" dt="2026-01-06T17:17:03.454" v="3" actId="20577"/>
          <ac:spMkLst>
            <pc:docMk/>
            <pc:sldMk cId="109857222" sldId="256"/>
            <ac:spMk id="4" creationId="{E8167C22-1C67-20EA-F259-1E2E7D37B888}"/>
          </ac:spMkLst>
        </pc:spChg>
      </pc:sldChg>
      <pc:sldChg chg="modSp">
        <pc:chgData name="Jazmyn Ruby" userId="S::jruby@thecharlottechurch.org::a98d5b38-e7a2-4513-9706-05957e637baf" providerId="AD" clId="Web-{190C668E-A7F6-5B84-A5EB-4FBB43697884}" dt="2026-01-06T17:38:58.045" v="247" actId="20577"/>
        <pc:sldMkLst>
          <pc:docMk/>
          <pc:sldMk cId="687574030" sldId="258"/>
        </pc:sldMkLst>
        <pc:spChg chg="mod">
          <ac:chgData name="Jazmyn Ruby" userId="S::jruby@thecharlottechurch.org::a98d5b38-e7a2-4513-9706-05957e637baf" providerId="AD" clId="Web-{190C668E-A7F6-5B84-A5EB-4FBB43697884}" dt="2026-01-06T17:38:58.045" v="247" actId="20577"/>
          <ac:spMkLst>
            <pc:docMk/>
            <pc:sldMk cId="687574030" sldId="258"/>
            <ac:spMk id="2" creationId="{00000000-0000-0000-0000-000000000000}"/>
          </ac:spMkLst>
        </pc:spChg>
      </pc:sldChg>
      <pc:sldChg chg="addSp delSp modSp ord">
        <pc:chgData name="Jazmyn Ruby" userId="S::jruby@thecharlottechurch.org::a98d5b38-e7a2-4513-9706-05957e637baf" providerId="AD" clId="Web-{190C668E-A7F6-5B84-A5EB-4FBB43697884}" dt="2026-01-06T17:39:03.357" v="251"/>
        <pc:sldMkLst>
          <pc:docMk/>
          <pc:sldMk cId="1916932412" sldId="261"/>
        </pc:sldMkLst>
      </pc:sldChg>
      <pc:sldChg chg="ord">
        <pc:chgData name="Jazmyn Ruby" userId="S::jruby@thecharlottechurch.org::a98d5b38-e7a2-4513-9706-05957e637baf" providerId="AD" clId="Web-{190C668E-A7F6-5B84-A5EB-4FBB43697884}" dt="2026-01-06T17:26:50.408" v="80"/>
        <pc:sldMkLst>
          <pc:docMk/>
          <pc:sldMk cId="1610680209" sldId="274"/>
        </pc:sldMkLst>
      </pc:sldChg>
      <pc:sldChg chg="modSp">
        <pc:chgData name="Jazmyn Ruby" userId="S::jruby@thecharlottechurch.org::a98d5b38-e7a2-4513-9706-05957e637baf" providerId="AD" clId="Web-{190C668E-A7F6-5B84-A5EB-4FBB43697884}" dt="2026-01-06T17:17:36.444" v="13" actId="20577"/>
        <pc:sldMkLst>
          <pc:docMk/>
          <pc:sldMk cId="3017522682" sldId="284"/>
        </pc:sldMkLst>
        <pc:spChg chg="mod">
          <ac:chgData name="Jazmyn Ruby" userId="S::jruby@thecharlottechurch.org::a98d5b38-e7a2-4513-9706-05957e637baf" providerId="AD" clId="Web-{190C668E-A7F6-5B84-A5EB-4FBB43697884}" dt="2026-01-06T17:17:36.444" v="13" actId="20577"/>
          <ac:spMkLst>
            <pc:docMk/>
            <pc:sldMk cId="3017522682" sldId="284"/>
            <ac:spMk id="2" creationId="{BF0B02AB-3423-2ECF-220A-626985D0F6AA}"/>
          </ac:spMkLst>
        </pc:spChg>
      </pc:sldChg>
      <pc:sldChg chg="modSp ord">
        <pc:chgData name="Jazmyn Ruby" userId="S::jruby@thecharlottechurch.org::a98d5b38-e7a2-4513-9706-05957e637baf" providerId="AD" clId="Web-{190C668E-A7F6-5B84-A5EB-4FBB43697884}" dt="2026-01-06T17:26:22.250" v="78"/>
        <pc:sldMkLst>
          <pc:docMk/>
          <pc:sldMk cId="1615767925" sldId="285"/>
        </pc:sldMkLst>
        <pc:spChg chg="mod">
          <ac:chgData name="Jazmyn Ruby" userId="S::jruby@thecharlottechurch.org::a98d5b38-e7a2-4513-9706-05957e637baf" providerId="AD" clId="Web-{190C668E-A7F6-5B84-A5EB-4FBB43697884}" dt="2026-01-06T17:19:33.271" v="38" actId="20577"/>
          <ac:spMkLst>
            <pc:docMk/>
            <pc:sldMk cId="1615767925" sldId="285"/>
            <ac:spMk id="2" creationId="{BF0B02AB-3423-2ECF-220A-626985D0F6AA}"/>
          </ac:spMkLst>
        </pc:spChg>
        <pc:spChg chg="mod">
          <ac:chgData name="Jazmyn Ruby" userId="S::jruby@thecharlottechurch.org::a98d5b38-e7a2-4513-9706-05957e637baf" providerId="AD" clId="Web-{190C668E-A7F6-5B84-A5EB-4FBB43697884}" dt="2026-01-06T17:19:21.019" v="36" actId="20577"/>
          <ac:spMkLst>
            <pc:docMk/>
            <pc:sldMk cId="1615767925" sldId="285"/>
            <ac:spMk id="3" creationId="{395E4763-5424-D298-59A6-FB4FBA480EE6}"/>
          </ac:spMkLst>
        </pc:spChg>
      </pc:sldChg>
      <pc:sldChg chg="modSp add replId">
        <pc:chgData name="Jazmyn Ruby" userId="S::jruby@thecharlottechurch.org::a98d5b38-e7a2-4513-9706-05957e637baf" providerId="AD" clId="Web-{190C668E-A7F6-5B84-A5EB-4FBB43697884}" dt="2026-01-06T17:19:55.882" v="67" actId="20577"/>
        <pc:sldMkLst>
          <pc:docMk/>
          <pc:sldMk cId="3877640921" sldId="295"/>
        </pc:sldMkLst>
        <pc:spChg chg="mod">
          <ac:chgData name="Jazmyn Ruby" userId="S::jruby@thecharlottechurch.org::a98d5b38-e7a2-4513-9706-05957e637baf" providerId="AD" clId="Web-{190C668E-A7F6-5B84-A5EB-4FBB43697884}" dt="2026-01-06T17:19:55.882" v="67" actId="20577"/>
          <ac:spMkLst>
            <pc:docMk/>
            <pc:sldMk cId="3877640921" sldId="295"/>
            <ac:spMk id="2" creationId="{033533E5-17B4-8300-D6A4-77A9A0160A9D}"/>
          </ac:spMkLst>
        </pc:spChg>
      </pc:sldChg>
      <pc:sldChg chg="delSp modSp add ord replId">
        <pc:chgData name="Jazmyn Ruby" userId="S::jruby@thecharlottechurch.org::a98d5b38-e7a2-4513-9706-05957e637baf" providerId="AD" clId="Web-{190C668E-A7F6-5B84-A5EB-4FBB43697884}" dt="2026-01-06T17:29:55.820" v="205" actId="14100"/>
        <pc:sldMkLst>
          <pc:docMk/>
          <pc:sldMk cId="4039136994" sldId="297"/>
        </pc:sldMkLst>
        <pc:spChg chg="mod">
          <ac:chgData name="Jazmyn Ruby" userId="S::jruby@thecharlottechurch.org::a98d5b38-e7a2-4513-9706-05957e637baf" providerId="AD" clId="Web-{190C668E-A7F6-5B84-A5EB-4FBB43697884}" dt="2026-01-06T17:29:40.726" v="198" actId="20577"/>
          <ac:spMkLst>
            <pc:docMk/>
            <pc:sldMk cId="4039136994" sldId="297"/>
            <ac:spMk id="2" creationId="{70F60377-490E-3B93-A95C-E22B054C8EBD}"/>
          </ac:spMkLst>
        </pc:spChg>
        <pc:spChg chg="mod">
          <ac:chgData name="Jazmyn Ruby" userId="S::jruby@thecharlottechurch.org::a98d5b38-e7a2-4513-9706-05957e637baf" providerId="AD" clId="Web-{190C668E-A7F6-5B84-A5EB-4FBB43697884}" dt="2026-01-06T17:29:55.820" v="205" actId="14100"/>
          <ac:spMkLst>
            <pc:docMk/>
            <pc:sldMk cId="4039136994" sldId="297"/>
            <ac:spMk id="3" creationId="{E1CE09C6-D4AD-CDBD-0CE8-9167D29F3E59}"/>
          </ac:spMkLst>
        </pc:spChg>
      </pc:sldChg>
      <pc:sldChg chg="delSp modSp add replId">
        <pc:chgData name="Jazmyn Ruby" userId="S::jruby@thecharlottechurch.org::a98d5b38-e7a2-4513-9706-05957e637baf" providerId="AD" clId="Web-{190C668E-A7F6-5B84-A5EB-4FBB43697884}" dt="2026-01-06T17:48:39.273" v="534" actId="20577"/>
        <pc:sldMkLst>
          <pc:docMk/>
          <pc:sldMk cId="4199685386" sldId="298"/>
        </pc:sldMkLst>
        <pc:spChg chg="mod">
          <ac:chgData name="Jazmyn Ruby" userId="S::jruby@thecharlottechurch.org::a98d5b38-e7a2-4513-9706-05957e637baf" providerId="AD" clId="Web-{190C668E-A7F6-5B84-A5EB-4FBB43697884}" dt="2026-01-06T17:39:22.359" v="259" actId="20577"/>
          <ac:spMkLst>
            <pc:docMk/>
            <pc:sldMk cId="4199685386" sldId="298"/>
            <ac:spMk id="2" creationId="{478DB70C-F7FE-C6CC-DD77-F9900F4BF8E1}"/>
          </ac:spMkLst>
        </pc:spChg>
        <pc:spChg chg="mod">
          <ac:chgData name="Jazmyn Ruby" userId="S::jruby@thecharlottechurch.org::a98d5b38-e7a2-4513-9706-05957e637baf" providerId="AD" clId="Web-{190C668E-A7F6-5B84-A5EB-4FBB43697884}" dt="2026-01-06T17:48:39.273" v="534" actId="20577"/>
          <ac:spMkLst>
            <pc:docMk/>
            <pc:sldMk cId="4199685386" sldId="298"/>
            <ac:spMk id="3" creationId="{DE274892-2AB2-6C06-1DEB-8F46F6064882}"/>
          </ac:spMkLst>
        </pc:spChg>
      </pc:sldChg>
    </pc:docChg>
  </pc:docChgLst>
  <pc:docChgLst>
    <pc:chgData name="Jazmyn Ruby" userId="S::jruby@thecharlottechurch.org::a98d5b38-e7a2-4513-9706-05957e637baf" providerId="AD" clId="Web-{0E612DB7-F578-AD50-2D85-E552D9C41E7B}"/>
    <pc:docChg chg="addSld delSld modSld">
      <pc:chgData name="Jazmyn Ruby" userId="S::jruby@thecharlottechurch.org::a98d5b38-e7a2-4513-9706-05957e637baf" providerId="AD" clId="Web-{0E612DB7-F578-AD50-2D85-E552D9C41E7B}" dt="2026-01-13T14:42:34.514" v="271"/>
      <pc:docMkLst>
        <pc:docMk/>
      </pc:docMkLst>
      <pc:sldChg chg="addSp delSp modSp">
        <pc:chgData name="Jazmyn Ruby" userId="S::jruby@thecharlottechurch.org::a98d5b38-e7a2-4513-9706-05957e637baf" providerId="AD" clId="Web-{0E612DB7-F578-AD50-2D85-E552D9C41E7B}" dt="2026-01-07T19:26:22.627" v="241"/>
        <pc:sldMkLst>
          <pc:docMk/>
          <pc:sldMk cId="687574030" sldId="258"/>
        </pc:sldMkLst>
        <pc:picChg chg="add mod">
          <ac:chgData name="Jazmyn Ruby" userId="S::jruby@thecharlottechurch.org::a98d5b38-e7a2-4513-9706-05957e637baf" providerId="AD" clId="Web-{0E612DB7-F578-AD50-2D85-E552D9C41E7B}" dt="2026-01-07T19:26:22.627" v="241"/>
          <ac:picMkLst>
            <pc:docMk/>
            <pc:sldMk cId="687574030" sldId="258"/>
            <ac:picMk id="4" creationId="{D43DF11F-C77F-DDEC-6AD9-5FC0C1DA8664}"/>
          </ac:picMkLst>
        </pc:picChg>
      </pc:sldChg>
      <pc:sldChg chg="modSp">
        <pc:chgData name="Jazmyn Ruby" userId="S::jruby@thecharlottechurch.org::a98d5b38-e7a2-4513-9706-05957e637baf" providerId="AD" clId="Web-{0E612DB7-F578-AD50-2D85-E552D9C41E7B}" dt="2026-01-07T19:27:03.907" v="249" actId="20577"/>
        <pc:sldMkLst>
          <pc:docMk/>
          <pc:sldMk cId="3759869136" sldId="277"/>
        </pc:sldMkLst>
        <pc:spChg chg="mod">
          <ac:chgData name="Jazmyn Ruby" userId="S::jruby@thecharlottechurch.org::a98d5b38-e7a2-4513-9706-05957e637baf" providerId="AD" clId="Web-{0E612DB7-F578-AD50-2D85-E552D9C41E7B}" dt="2026-01-07T19:27:03.907" v="249" actId="20577"/>
          <ac:spMkLst>
            <pc:docMk/>
            <pc:sldMk cId="3759869136" sldId="277"/>
            <ac:spMk id="4" creationId="{E8167C22-1C67-20EA-F259-1E2E7D37B888}"/>
          </ac:spMkLst>
        </pc:spChg>
      </pc:sldChg>
      <pc:sldChg chg="addSp delSp modSp">
        <pc:chgData name="Jazmyn Ruby" userId="S::jruby@thecharlottechurch.org::a98d5b38-e7a2-4513-9706-05957e637baf" providerId="AD" clId="Web-{0E612DB7-F578-AD50-2D85-E552D9C41E7B}" dt="2026-01-13T14:42:34.514" v="271"/>
        <pc:sldMkLst>
          <pc:docMk/>
          <pc:sldMk cId="1445300476" sldId="283"/>
        </pc:sldMkLst>
        <pc:picChg chg="add mod">
          <ac:chgData name="Jazmyn Ruby" userId="S::jruby@thecharlottechurch.org::a98d5b38-e7a2-4513-9706-05957e637baf" providerId="AD" clId="Web-{0E612DB7-F578-AD50-2D85-E552D9C41E7B}" dt="2026-01-13T14:42:34.514" v="271"/>
          <ac:picMkLst>
            <pc:docMk/>
            <pc:sldMk cId="1445300476" sldId="283"/>
            <ac:picMk id="2" creationId="{2ADE4598-3931-59ED-7D1D-087AF127D2AC}"/>
          </ac:picMkLst>
        </pc:picChg>
      </pc:sldChg>
      <pc:sldChg chg="addSp delSp modSp">
        <pc:chgData name="Jazmyn Ruby" userId="S::jruby@thecharlottechurch.org::a98d5b38-e7a2-4513-9706-05957e637baf" providerId="AD" clId="Web-{0E612DB7-F578-AD50-2D85-E552D9C41E7B}" dt="2026-01-07T19:23:18.643" v="194" actId="20577"/>
        <pc:sldMkLst>
          <pc:docMk/>
          <pc:sldMk cId="3877640921" sldId="295"/>
        </pc:sldMkLst>
        <pc:spChg chg="mod">
          <ac:chgData name="Jazmyn Ruby" userId="S::jruby@thecharlottechurch.org::a98d5b38-e7a2-4513-9706-05957e637baf" providerId="AD" clId="Web-{0E612DB7-F578-AD50-2D85-E552D9C41E7B}" dt="2026-01-07T19:23:18.643" v="194" actId="20577"/>
          <ac:spMkLst>
            <pc:docMk/>
            <pc:sldMk cId="3877640921" sldId="295"/>
            <ac:spMk id="2" creationId="{033533E5-17B4-8300-D6A4-77A9A0160A9D}"/>
          </ac:spMkLst>
        </pc:spChg>
        <pc:spChg chg="add">
          <ac:chgData name="Jazmyn Ruby" userId="S::jruby@thecharlottechurch.org::a98d5b38-e7a2-4513-9706-05957e637baf" providerId="AD" clId="Web-{0E612DB7-F578-AD50-2D85-E552D9C41E7B}" dt="2026-01-07T19:22:33.956" v="185"/>
          <ac:spMkLst>
            <pc:docMk/>
            <pc:sldMk cId="3877640921" sldId="295"/>
            <ac:spMk id="58" creationId="{F1174801-1395-44C5-9B00-CCAC45C056E7}"/>
          </ac:spMkLst>
        </pc:spChg>
        <pc:spChg chg="add">
          <ac:chgData name="Jazmyn Ruby" userId="S::jruby@thecharlottechurch.org::a98d5b38-e7a2-4513-9706-05957e637baf" providerId="AD" clId="Web-{0E612DB7-F578-AD50-2D85-E552D9C41E7B}" dt="2026-01-07T19:22:33.956" v="185"/>
          <ac:spMkLst>
            <pc:docMk/>
            <pc:sldMk cId="3877640921" sldId="295"/>
            <ac:spMk id="60" creationId="{996DFAFB-BCE1-4BEC-82FB-D574234DEF0A}"/>
          </ac:spMkLst>
        </pc:spChg>
        <pc:grpChg chg="add">
          <ac:chgData name="Jazmyn Ruby" userId="S::jruby@thecharlottechurch.org::a98d5b38-e7a2-4513-9706-05957e637baf" providerId="AD" clId="Web-{0E612DB7-F578-AD50-2D85-E552D9C41E7B}" dt="2026-01-07T19:22:33.956" v="185"/>
          <ac:grpSpMkLst>
            <pc:docMk/>
            <pc:sldMk cId="3877640921" sldId="295"/>
            <ac:grpSpMk id="72" creationId="{A7C60A7A-4212-46AC-80A2-DE231DD3D19F}"/>
          </ac:grpSpMkLst>
        </pc:grpChg>
        <pc:picChg chg="add mod">
          <ac:chgData name="Jazmyn Ruby" userId="S::jruby@thecharlottechurch.org::a98d5b38-e7a2-4513-9706-05957e637baf" providerId="AD" clId="Web-{0E612DB7-F578-AD50-2D85-E552D9C41E7B}" dt="2026-01-07T19:23:11.987" v="192" actId="1076"/>
          <ac:picMkLst>
            <pc:docMk/>
            <pc:sldMk cId="3877640921" sldId="295"/>
            <ac:picMk id="3" creationId="{FE78BFD6-A9D9-3CE7-18D5-21D72CD17E7C}"/>
          </ac:picMkLst>
        </pc:picChg>
      </pc:sldChg>
      <pc:sldChg chg="addSp delSp modSp addAnim modAnim">
        <pc:chgData name="Jazmyn Ruby" userId="S::jruby@thecharlottechurch.org::a98d5b38-e7a2-4513-9706-05957e637baf" providerId="AD" clId="Web-{0E612DB7-F578-AD50-2D85-E552D9C41E7B}" dt="2026-01-07T23:55:07.087" v="269"/>
        <pc:sldMkLst>
          <pc:docMk/>
          <pc:sldMk cId="4199685386" sldId="298"/>
        </pc:sldMkLst>
        <pc:spChg chg="mod">
          <ac:chgData name="Jazmyn Ruby" userId="S::jruby@thecharlottechurch.org::a98d5b38-e7a2-4513-9706-05957e637baf" providerId="AD" clId="Web-{0E612DB7-F578-AD50-2D85-E552D9C41E7B}" dt="2026-01-07T19:18:25.753" v="142" actId="14100"/>
          <ac:spMkLst>
            <pc:docMk/>
            <pc:sldMk cId="4199685386" sldId="298"/>
            <ac:spMk id="3" creationId="{DE274892-2AB2-6C06-1DEB-8F46F6064882}"/>
          </ac:spMkLst>
        </pc:spChg>
        <pc:spChg chg="add mod">
          <ac:chgData name="Jazmyn Ruby" userId="S::jruby@thecharlottechurch.org::a98d5b38-e7a2-4513-9706-05957e637baf" providerId="AD" clId="Web-{0E612DB7-F578-AD50-2D85-E552D9C41E7B}" dt="2026-01-07T23:55:06.978" v="268" actId="20577"/>
          <ac:spMkLst>
            <pc:docMk/>
            <pc:sldMk cId="4199685386" sldId="298"/>
            <ac:spMk id="7" creationId="{D2D0C70A-94A3-6D13-29E4-5566B0EF1A79}"/>
          </ac:spMkLst>
        </pc:spChg>
      </pc:sldChg>
      <pc:sldChg chg="addSp delSp modSp add replId">
        <pc:chgData name="Jazmyn Ruby" userId="S::jruby@thecharlottechurch.org::a98d5b38-e7a2-4513-9706-05957e637baf" providerId="AD" clId="Web-{0E612DB7-F578-AD50-2D85-E552D9C41E7B}" dt="2026-01-07T23:53:42.133" v="264" actId="1076"/>
        <pc:sldMkLst>
          <pc:docMk/>
          <pc:sldMk cId="1834555966" sldId="299"/>
        </pc:sldMkLst>
        <pc:picChg chg="add mod">
          <ac:chgData name="Jazmyn Ruby" userId="S::jruby@thecharlottechurch.org::a98d5b38-e7a2-4513-9706-05957e637baf" providerId="AD" clId="Web-{0E612DB7-F578-AD50-2D85-E552D9C41E7B}" dt="2026-01-07T23:53:42.133" v="264" actId="1076"/>
          <ac:picMkLst>
            <pc:docMk/>
            <pc:sldMk cId="1834555966" sldId="299"/>
            <ac:picMk id="7" creationId="{C307FF34-AB82-90AE-3861-05D46D055001}"/>
          </ac:picMkLst>
        </pc:picChg>
      </pc:sldChg>
    </pc:docChg>
  </pc:docChgLst>
  <pc:docChgLst>
    <pc:chgData clId="Web-{654C007A-D78F-5F34-EDCF-9476CF554080}"/>
    <pc:docChg chg="modSld">
      <pc:chgData name="" userId="" providerId="" clId="Web-{654C007A-D78F-5F34-EDCF-9476CF554080}" dt="2026-01-17T13:57:57.901" v="22" actId="20577"/>
      <pc:docMkLst>
        <pc:docMk/>
      </pc:docMkLst>
      <pc:sldChg chg="modSp">
        <pc:chgData name="" userId="" providerId="" clId="Web-{654C007A-D78F-5F34-EDCF-9476CF554080}" dt="2026-01-17T13:57:57.901" v="22" actId="20577"/>
        <pc:sldMkLst>
          <pc:docMk/>
          <pc:sldMk cId="4199685386" sldId="298"/>
        </pc:sldMkLst>
        <pc:spChg chg="mod">
          <ac:chgData name="" userId="" providerId="" clId="Web-{654C007A-D78F-5F34-EDCF-9476CF554080}" dt="2026-01-17T13:57:57.901" v="22" actId="20577"/>
          <ac:spMkLst>
            <pc:docMk/>
            <pc:sldMk cId="4199685386" sldId="298"/>
            <ac:spMk id="7" creationId="{D2D0C70A-94A3-6D13-29E4-5566B0EF1A79}"/>
          </ac:spMkLst>
        </pc:spChg>
      </pc:sldChg>
    </pc:docChg>
  </pc:docChgLst>
  <pc:docChgLst>
    <pc:chgData name="Jazmyn Ruby" userId="S::jruby@thecharlottechurch.org::a98d5b38-e7a2-4513-9706-05957e637baf" providerId="AD" clId="Web-{2AD3A0C1-1F2C-0C24-06A4-E469361CF530}"/>
    <pc:docChg chg="modSld">
      <pc:chgData name="Jazmyn Ruby" userId="S::jruby@thecharlottechurch.org::a98d5b38-e7a2-4513-9706-05957e637baf" providerId="AD" clId="Web-{2AD3A0C1-1F2C-0C24-06A4-E469361CF530}" dt="2026-01-17T15:16:03.931" v="38" actId="1076"/>
      <pc:docMkLst>
        <pc:docMk/>
      </pc:docMkLst>
      <pc:sldChg chg="modSp">
        <pc:chgData name="Jazmyn Ruby" userId="S::jruby@thecharlottechurch.org::a98d5b38-e7a2-4513-9706-05957e637baf" providerId="AD" clId="Web-{2AD3A0C1-1F2C-0C24-06A4-E469361CF530}" dt="2026-01-17T15:16:03.931" v="38" actId="1076"/>
        <pc:sldMkLst>
          <pc:docMk/>
          <pc:sldMk cId="1916932412" sldId="261"/>
        </pc:sldMkLst>
        <pc:spChg chg="mod">
          <ac:chgData name="Jazmyn Ruby" userId="S::jruby@thecharlottechurch.org::a98d5b38-e7a2-4513-9706-05957e637baf" providerId="AD" clId="Web-{2AD3A0C1-1F2C-0C24-06A4-E469361CF530}" dt="2026-01-17T15:16:03.931" v="38" actId="1076"/>
          <ac:spMkLst>
            <pc:docMk/>
            <pc:sldMk cId="1916932412" sldId="261"/>
            <ac:spMk id="6" creationId="{081AF98E-6DFB-AFC9-93D3-A65F6F963272}"/>
          </ac:spMkLst>
        </pc:spChg>
      </pc:sldChg>
    </pc:docChg>
  </pc:docChgLst>
  <pc:docChgLst>
    <pc:chgData name="Jazmyn Ruby" userId="S::jruby@thecharlottechurch.org::a98d5b38-e7a2-4513-9706-05957e637baf" providerId="AD" clId="Web-{654C007A-D78F-5F34-EDCF-9476CF554080}"/>
    <pc:docChg chg="modSld">
      <pc:chgData name="Jazmyn Ruby" userId="S::jruby@thecharlottechurch.org::a98d5b38-e7a2-4513-9706-05957e637baf" providerId="AD" clId="Web-{654C007A-D78F-5F34-EDCF-9476CF554080}" dt="2026-01-17T14:18:32.198" v="25" actId="20577"/>
      <pc:docMkLst>
        <pc:docMk/>
      </pc:docMkLst>
      <pc:sldChg chg="modSp">
        <pc:chgData name="Jazmyn Ruby" userId="S::jruby@thecharlottechurch.org::a98d5b38-e7a2-4513-9706-05957e637baf" providerId="AD" clId="Web-{654C007A-D78F-5F34-EDCF-9476CF554080}" dt="2026-01-17T14:18:32.198" v="25" actId="20577"/>
        <pc:sldMkLst>
          <pc:docMk/>
          <pc:sldMk cId="3017522682" sldId="284"/>
        </pc:sldMkLst>
        <pc:spChg chg="mod">
          <ac:chgData name="Jazmyn Ruby" userId="S::jruby@thecharlottechurch.org::a98d5b38-e7a2-4513-9706-05957e637baf" providerId="AD" clId="Web-{654C007A-D78F-5F34-EDCF-9476CF554080}" dt="2026-01-17T14:18:26.338" v="21" actId="20577"/>
          <ac:spMkLst>
            <pc:docMk/>
            <pc:sldMk cId="3017522682" sldId="284"/>
            <ac:spMk id="2" creationId="{BF0B02AB-3423-2ECF-220A-626985D0F6AA}"/>
          </ac:spMkLst>
        </pc:spChg>
        <pc:spChg chg="mod">
          <ac:chgData name="Jazmyn Ruby" userId="S::jruby@thecharlottechurch.org::a98d5b38-e7a2-4513-9706-05957e637baf" providerId="AD" clId="Web-{654C007A-D78F-5F34-EDCF-9476CF554080}" dt="2026-01-17T14:18:32.198" v="25" actId="20577"/>
          <ac:spMkLst>
            <pc:docMk/>
            <pc:sldMk cId="3017522682" sldId="284"/>
            <ac:spMk id="3" creationId="{395E4763-5424-D298-59A6-FB4FBA480EE6}"/>
          </ac:spMkLst>
        </pc:spChg>
      </pc:sldChg>
      <pc:sldChg chg="modSp">
        <pc:chgData name="Jazmyn Ruby" userId="S::jruby@thecharlottechurch.org::a98d5b38-e7a2-4513-9706-05957e637baf" providerId="AD" clId="Web-{654C007A-D78F-5F34-EDCF-9476CF554080}" dt="2026-01-17T14:18:13.244" v="15" actId="20577"/>
        <pc:sldMkLst>
          <pc:docMk/>
          <pc:sldMk cId="1615767925" sldId="285"/>
        </pc:sldMkLst>
        <pc:spChg chg="mod">
          <ac:chgData name="Jazmyn Ruby" userId="S::jruby@thecharlottechurch.org::a98d5b38-e7a2-4513-9706-05957e637baf" providerId="AD" clId="Web-{654C007A-D78F-5F34-EDCF-9476CF554080}" dt="2026-01-17T14:18:06.493" v="9" actId="20577"/>
          <ac:spMkLst>
            <pc:docMk/>
            <pc:sldMk cId="1615767925" sldId="285"/>
            <ac:spMk id="2" creationId="{BF0B02AB-3423-2ECF-220A-626985D0F6AA}"/>
          </ac:spMkLst>
        </pc:spChg>
        <pc:spChg chg="mod">
          <ac:chgData name="Jazmyn Ruby" userId="S::jruby@thecharlottechurch.org::a98d5b38-e7a2-4513-9706-05957e637baf" providerId="AD" clId="Web-{654C007A-D78F-5F34-EDCF-9476CF554080}" dt="2026-01-17T14:18:13.244" v="15" actId="20577"/>
          <ac:spMkLst>
            <pc:docMk/>
            <pc:sldMk cId="1615767925" sldId="285"/>
            <ac:spMk id="3" creationId="{395E4763-5424-D298-59A6-FB4FBA480EE6}"/>
          </ac:spMkLst>
        </pc:spChg>
      </pc:sldChg>
      <pc:sldChg chg="modSp">
        <pc:chgData name="Jazmyn Ruby" userId="S::jruby@thecharlottechurch.org::a98d5b38-e7a2-4513-9706-05957e637baf" providerId="AD" clId="Web-{654C007A-D78F-5F34-EDCF-9476CF554080}" dt="2026-01-17T13:58:04.261" v="1" actId="20577"/>
        <pc:sldMkLst>
          <pc:docMk/>
          <pc:sldMk cId="4199685386" sldId="298"/>
        </pc:sldMkLst>
        <pc:spChg chg="mod">
          <ac:chgData name="Jazmyn Ruby" userId="S::jruby@thecharlottechurch.org::a98d5b38-e7a2-4513-9706-05957e637baf" providerId="AD" clId="Web-{654C007A-D78F-5F34-EDCF-9476CF554080}" dt="2026-01-17T13:58:04.261" v="1" actId="20577"/>
          <ac:spMkLst>
            <pc:docMk/>
            <pc:sldMk cId="4199685386" sldId="298"/>
            <ac:spMk id="7" creationId="{D2D0C70A-94A3-6D13-29E4-5566B0EF1A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5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8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8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bnDMTUui1Y?feature=oembed" TargetMode="External"/><Relationship Id="rId5" Type="http://schemas.openxmlformats.org/officeDocument/2006/relationships/hyperlink" Target="https://steamonedu.eu/news/steam-edu-practices-and-competences-workshop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bnDMTUui1Y?feature=oembed" TargetMode="External"/><Relationship Id="rId5" Type="http://schemas.openxmlformats.org/officeDocument/2006/relationships/hyperlink" Target="https://steamonedu.eu/news/steam-edu-practices-and-competences-workshop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167C22-1C67-20EA-F259-1E2E7D37B888}"/>
              </a:ext>
            </a:extLst>
          </p:cNvPr>
          <p:cNvSpPr txBox="1"/>
          <p:nvPr/>
        </p:nvSpPr>
        <p:spPr>
          <a:xfrm>
            <a:off x="3215693" y="5344829"/>
            <a:ext cx="576061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latin typeface="Rockwell"/>
                <a:cs typeface="Segoe UI"/>
              </a:rPr>
              <a:t>January 17th, 2026</a:t>
            </a:r>
            <a:endParaRPr lang="en-US" sz="4400">
              <a:latin typeface="Rockwell"/>
            </a:endParaRPr>
          </a:p>
        </p:txBody>
      </p:sp>
      <p:pic>
        <p:nvPicPr>
          <p:cNvPr id="5" name="Online Media 4" title="Happy Music - Good Vibes Only - Upbeat Music Beats to Relax, Work, Study">
            <a:hlinkClick r:id="" action="ppaction://media"/>
            <a:extLst>
              <a:ext uri="{FF2B5EF4-FFF2-40B4-BE49-F238E27FC236}">
                <a16:creationId xmlns:a16="http://schemas.microsoft.com/office/drawing/2014/main" id="{54BE6368-A4C5-2A7A-F017-32BE077D3D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81" y="5003234"/>
            <a:ext cx="2598739" cy="1446982"/>
          </a:xfrm>
          <a:prstGeom prst="rect">
            <a:avLst/>
          </a:prstGeom>
        </p:spPr>
      </p:pic>
      <p:pic>
        <p:nvPicPr>
          <p:cNvPr id="10" name="Picture 9" descr="A chalkboard with text and icons&#10;&#10;Description automatically generated">
            <a:extLst>
              <a:ext uri="{FF2B5EF4-FFF2-40B4-BE49-F238E27FC236}">
                <a16:creationId xmlns:a16="http://schemas.microsoft.com/office/drawing/2014/main" id="{A28DEBE7-FFFC-85ED-B273-F23B513D1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63869" y="-129998"/>
            <a:ext cx="12511546" cy="44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02AB-3423-2ECF-220A-626985D0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/>
              <a:t>2026 TCC Deacon Zones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E4763-5424-D298-59A6-FB4FBA480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cs typeface="Segoe UI"/>
              </a:rPr>
              <a:t>Todd McLaughlin</a:t>
            </a:r>
          </a:p>
        </p:txBody>
      </p:sp>
    </p:spTree>
    <p:extLst>
      <p:ext uri="{BB962C8B-B14F-4D97-AF65-F5344CB8AC3E}">
        <p14:creationId xmlns:p14="http://schemas.microsoft.com/office/powerpoint/2010/main" val="301752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with a location on it&#10;&#10;AI-generated content may be incorrect.">
            <a:extLst>
              <a:ext uri="{FF2B5EF4-FFF2-40B4-BE49-F238E27FC236}">
                <a16:creationId xmlns:a16="http://schemas.microsoft.com/office/drawing/2014/main" id="{2ADE4598-3931-59ED-7D1D-087AF127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92" y="0"/>
            <a:ext cx="1059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0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87CD5-C53C-A7D9-84B5-893D23B7D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0377-490E-3B93-A95C-E22B054C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Zone Break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E09C6-D4AD-CDBD-0CE8-9167D29F3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7463"/>
            <a:ext cx="10515372" cy="41933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sz="4400">
                <a:cs typeface="Segoe UI"/>
              </a:rPr>
              <a:t>Roles and Expectations of Family Group Leaders</a:t>
            </a:r>
          </a:p>
          <a:p>
            <a:pPr marL="457200" indent="-457200">
              <a:lnSpc>
                <a:spcPct val="100000"/>
              </a:lnSpc>
            </a:pPr>
            <a:r>
              <a:rPr lang="en-US" sz="4400">
                <a:solidFill>
                  <a:srgbClr val="1B2F2F"/>
                </a:solidFill>
                <a:cs typeface="Segoe UI"/>
              </a:rPr>
              <a:t>How's it going?</a:t>
            </a:r>
          </a:p>
          <a:p>
            <a:pPr marL="457200" indent="-457200">
              <a:lnSpc>
                <a:spcPct val="100000"/>
              </a:lnSpc>
            </a:pPr>
            <a:r>
              <a:rPr lang="en-US" sz="4400">
                <a:solidFill>
                  <a:srgbClr val="1B2F2F"/>
                </a:solidFill>
                <a:cs typeface="Segoe UI"/>
              </a:rPr>
              <a:t>What support do you need?</a:t>
            </a:r>
          </a:p>
        </p:txBody>
      </p:sp>
    </p:spTree>
    <p:extLst>
      <p:ext uri="{BB962C8B-B14F-4D97-AF65-F5344CB8AC3E}">
        <p14:creationId xmlns:p14="http://schemas.microsoft.com/office/powerpoint/2010/main" val="403913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AAF21-6520-9E37-169D-89CF827B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D5F2-27A8-651B-A551-5F6C62E3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Albert's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C34B0-A8A7-C5B8-B3ED-21CD14367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7574"/>
            <a:ext cx="10515372" cy="48142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sz="4400">
                <a:cs typeface="Segoe UI"/>
              </a:rPr>
              <a:t>Kendall</a:t>
            </a:r>
          </a:p>
          <a:p>
            <a:pPr marL="457200" indent="-457200">
              <a:lnSpc>
                <a:spcPct val="100000"/>
              </a:lnSpc>
            </a:pPr>
            <a:r>
              <a:rPr lang="en-US" sz="4400">
                <a:cs typeface="Segoe UI"/>
              </a:rPr>
              <a:t>404-731-2361</a:t>
            </a:r>
          </a:p>
          <a:p>
            <a:pPr marL="457200" indent="-457200">
              <a:lnSpc>
                <a:spcPct val="100000"/>
              </a:lnSpc>
            </a:pPr>
            <a:r>
              <a:rPr lang="en-US" sz="4400">
                <a:cs typeface="Segoe UI"/>
              </a:rPr>
              <a:t>Kalbert@thecharlottechurch.org</a:t>
            </a:r>
          </a:p>
          <a:p>
            <a:pPr marL="457200" indent="-457200">
              <a:lnSpc>
                <a:spcPct val="100000"/>
              </a:lnSpc>
            </a:pPr>
            <a:r>
              <a:rPr lang="en-US" sz="4400">
                <a:cs typeface="Segoe UI"/>
              </a:rPr>
              <a:t>Makenzie</a:t>
            </a:r>
          </a:p>
          <a:p>
            <a:pPr marL="457200" indent="-457200">
              <a:lnSpc>
                <a:spcPct val="100000"/>
              </a:lnSpc>
            </a:pPr>
            <a:r>
              <a:rPr lang="en-US" sz="4400">
                <a:cs typeface="Segoe UI"/>
              </a:rPr>
              <a:t>404-245-3447</a:t>
            </a:r>
          </a:p>
          <a:p>
            <a:pPr marL="457200" indent="-457200">
              <a:lnSpc>
                <a:spcPct val="100000"/>
              </a:lnSpc>
            </a:pPr>
            <a:r>
              <a:rPr lang="en-US" sz="4400">
                <a:cs typeface="Segoe UI"/>
              </a:rPr>
              <a:t>Malbert@thecharlottechurch.org</a:t>
            </a:r>
          </a:p>
        </p:txBody>
      </p:sp>
    </p:spTree>
    <p:extLst>
      <p:ext uri="{BB962C8B-B14F-4D97-AF65-F5344CB8AC3E}">
        <p14:creationId xmlns:p14="http://schemas.microsoft.com/office/powerpoint/2010/main" val="76393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167C22-1C67-20EA-F259-1E2E7D37B888}"/>
              </a:ext>
            </a:extLst>
          </p:cNvPr>
          <p:cNvSpPr txBox="1"/>
          <p:nvPr/>
        </p:nvSpPr>
        <p:spPr>
          <a:xfrm>
            <a:off x="3850693" y="5310963"/>
            <a:ext cx="447367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latin typeface="Rockwell"/>
                <a:cs typeface="Segoe UI"/>
              </a:rPr>
              <a:t>THANK YOU!</a:t>
            </a:r>
            <a:endParaRPr lang="en-US" sz="4800">
              <a:latin typeface="Rockwell"/>
            </a:endParaRPr>
          </a:p>
        </p:txBody>
      </p:sp>
      <p:pic>
        <p:nvPicPr>
          <p:cNvPr id="5" name="Online Media 4" title="Happy Music - Good Vibes Only - Upbeat Music Beats to Relax, Work, Study">
            <a:hlinkClick r:id="" action="ppaction://media"/>
            <a:extLst>
              <a:ext uri="{FF2B5EF4-FFF2-40B4-BE49-F238E27FC236}">
                <a16:creationId xmlns:a16="http://schemas.microsoft.com/office/drawing/2014/main" id="{54BE6368-A4C5-2A7A-F017-32BE077D3D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81" y="5003234"/>
            <a:ext cx="2598739" cy="1446982"/>
          </a:xfrm>
          <a:prstGeom prst="rect">
            <a:avLst/>
          </a:prstGeom>
        </p:spPr>
      </p:pic>
      <p:pic>
        <p:nvPicPr>
          <p:cNvPr id="10" name="Picture 9" descr="A chalkboard with text and icons&#10;&#10;Description automatically generated">
            <a:extLst>
              <a:ext uri="{FF2B5EF4-FFF2-40B4-BE49-F238E27FC236}">
                <a16:creationId xmlns:a16="http://schemas.microsoft.com/office/drawing/2014/main" id="{A28DEBE7-FFFC-85ED-B273-F23B513D1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63869" y="-129998"/>
            <a:ext cx="12511546" cy="44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6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9AC8D-7795-C854-96B0-D0F26546B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2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3533E5-17B4-8300-D6A4-77A9A0160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454" y="914242"/>
            <a:ext cx="4709055" cy="489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2026 Theme:</a:t>
            </a:r>
            <a:br>
              <a:rPr lang="en-US" sz="5400"/>
            </a:br>
            <a:r>
              <a:rPr lang="en-US" sz="5400"/>
              <a:t>Knitted Together </a:t>
            </a:r>
            <a:endParaRPr lang="en-US"/>
          </a:p>
        </p:txBody>
      </p:sp>
      <p:pic>
        <p:nvPicPr>
          <p:cNvPr id="3" name="Picture 2" descr="A logo with white text&#10;&#10;AI-generated content may be incorrect.">
            <a:extLst>
              <a:ext uri="{FF2B5EF4-FFF2-40B4-BE49-F238E27FC236}">
                <a16:creationId xmlns:a16="http://schemas.microsoft.com/office/drawing/2014/main" id="{FE78BFD6-A9D9-3CE7-18D5-21D72CD1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7283" y="109273"/>
            <a:ext cx="6520921" cy="6520921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72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4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764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E51C2-1D12-08C1-C1ED-46123AD56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FC57EEE-B94B-3F14-688F-2A8B6E907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1C14F2-D57E-9D7F-4998-482DAC396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2" name="Top Left">
            <a:extLst>
              <a:ext uri="{FF2B5EF4-FFF2-40B4-BE49-F238E27FC236}">
                <a16:creationId xmlns:a16="http://schemas.microsoft.com/office/drawing/2014/main" id="{50E036D5-D68F-04DB-C934-8EEC563B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F910248-9338-30CD-236B-8A0C821E2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6773B7F-C77A-6A6F-CFA5-319B7CCE1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97FAA6-280F-882B-B6FF-F5072A544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3D2C6A3-ED21-ACC5-8970-74CB45FB9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E390F5-5BBB-EFF6-9182-C419710AE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A19339C-AC22-0189-20F9-C765B7503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FE45ED0-B4D5-C64A-D77B-C25FA5A1E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D2550AE-F7A0-C456-0C44-16FE8ECC3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Bottom Right">
            <a:extLst>
              <a:ext uri="{FF2B5EF4-FFF2-40B4-BE49-F238E27FC236}">
                <a16:creationId xmlns:a16="http://schemas.microsoft.com/office/drawing/2014/main" id="{25D96811-9630-B7DE-6D41-F9A2C8FC1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CF4450A-7748-80AB-856E-81DC3A86C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4" name="Graphic 157">
              <a:extLst>
                <a:ext uri="{FF2B5EF4-FFF2-40B4-BE49-F238E27FC236}">
                  <a16:creationId xmlns:a16="http://schemas.microsoft.com/office/drawing/2014/main" id="{74354A76-2D12-D136-B0D1-942DFAEEB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0234FBB-259D-4C30-DCB2-AB27D74C1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60A4899-DB37-F2FA-D547-2F6ED4D02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6A75E58-C5D5-11E4-6A07-06C3E0AB7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D455BB3-6BC6-119F-00DD-0D08AD9E2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DFF7504-BD9C-F0BA-12E2-7FBE6B187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C2C9018-BCA1-FE54-94B2-EF41F7B298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D20C5F1-540A-ECB9-C2DF-52F0C0C6B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663AC0D-3999-DDC5-1F60-ACD305FC5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Cross">
            <a:extLst>
              <a:ext uri="{FF2B5EF4-FFF2-40B4-BE49-F238E27FC236}">
                <a16:creationId xmlns:a16="http://schemas.microsoft.com/office/drawing/2014/main" id="{7AEF6707-08E5-D593-33BF-E046BFF15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1407C0-7EA9-4485-53CC-B1E9CB853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3143B7-B106-801C-F10C-D8A991693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 descr="A couple of men wearing matching shirts&#10;&#10;AI-generated content may be incorrect.">
            <a:extLst>
              <a:ext uri="{FF2B5EF4-FFF2-40B4-BE49-F238E27FC236}">
                <a16:creationId xmlns:a16="http://schemas.microsoft.com/office/drawing/2014/main" id="{C307FF34-AB82-90AE-3861-05D46D055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31" y="486006"/>
            <a:ext cx="12205730" cy="55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5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059" y="4163838"/>
            <a:ext cx="10817858" cy="2226076"/>
          </a:xfrm>
        </p:spPr>
        <p:txBody>
          <a:bodyPr anchor="ctr">
            <a:normAutofit/>
          </a:bodyPr>
          <a:lstStyle/>
          <a:p>
            <a:r>
              <a:rPr lang="en-US" sz="7200"/>
              <a:t>Activity: Stand-Up If</a:t>
            </a:r>
          </a:p>
        </p:txBody>
      </p:sp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3" descr="A group of people with their arms up&#10;&#10;AI-generated content may be incorrect.">
            <a:extLst>
              <a:ext uri="{FF2B5EF4-FFF2-40B4-BE49-F238E27FC236}">
                <a16:creationId xmlns:a16="http://schemas.microsoft.com/office/drawing/2014/main" id="{D43DF11F-C77F-DDEC-6AD9-5FC0C1DA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9" y="171109"/>
            <a:ext cx="11846268" cy="4085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57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FE1D4-B2D6-2D0B-3139-94B5FFF4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B70C-F7FE-C6CC-DD77-F9900F4B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 Up If...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74892-2AB2-6C06-1DEB-8F46F6064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6306"/>
            <a:ext cx="5446068" cy="49834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You're feeling tired this morning?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You've ever been in a car accident?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 like to sing in the shower?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 prefer board games to card games?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 know the song Let It Go form Frozen?</a:t>
            </a:r>
          </a:p>
          <a:p>
            <a:pPr marL="914400" lvl="1" indent="-457200">
              <a:lnSpc>
                <a:spcPct val="100000"/>
              </a:lnSpc>
              <a:buFont typeface="Courier New" panose="020B0504020202020204" pitchFamily="34" charset="0"/>
              <a:buChar char="o"/>
            </a:pPr>
            <a:r>
              <a:rPr lang="en-US">
                <a:solidFill>
                  <a:srgbClr val="1B2F2F"/>
                </a:solidFill>
                <a:cs typeface="Segoe UI"/>
              </a:rPr>
              <a:t>Sing the chorus</a:t>
            </a:r>
          </a:p>
          <a:p>
            <a:pPr marL="457200" indent="-457200">
              <a:lnSpc>
                <a:spcPct val="100000"/>
              </a:lnSpc>
            </a:pPr>
            <a:endParaRPr lang="en-US">
              <a:solidFill>
                <a:srgbClr val="1B2F2F"/>
              </a:solidFill>
              <a:cs typeface="Segoe U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D0C70A-94A3-6D13-29E4-5566B0EF1A79}"/>
              </a:ext>
            </a:extLst>
          </p:cNvPr>
          <p:cNvSpPr txBox="1">
            <a:spLocks/>
          </p:cNvSpPr>
          <p:nvPr/>
        </p:nvSpPr>
        <p:spPr>
          <a:xfrm>
            <a:off x="6276474" y="1466306"/>
            <a:ext cx="5726804" cy="4911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 have a favorite superhero?</a:t>
            </a:r>
            <a:endParaRPr lang="en-US"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 are younger that 40?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 wear glasses of contacts?</a:t>
            </a:r>
            <a:endParaRPr lang="en-US"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 have been kicked out of a </a:t>
            </a:r>
            <a:r>
              <a:rPr lang="en-US" err="1">
                <a:solidFill>
                  <a:srgbClr val="1B2F2F"/>
                </a:solidFill>
                <a:cs typeface="Segoe UI"/>
              </a:rPr>
              <a:t>restuarant</a:t>
            </a:r>
            <a:r>
              <a:rPr lang="en-US">
                <a:solidFill>
                  <a:srgbClr val="1B2F2F"/>
                </a:solidFill>
                <a:cs typeface="Segoe UI"/>
              </a:rPr>
              <a:t> or store?</a:t>
            </a:r>
            <a:endParaRPr lang="en-US"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 have thrown up on or after riding a rollercoaster?</a:t>
            </a:r>
            <a:endParaRPr lang="en-US"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You know how to ride a bike?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You can name all 50 states?</a:t>
            </a:r>
          </a:p>
          <a:p>
            <a:pPr marL="457200" indent="-457200">
              <a:lnSpc>
                <a:spcPct val="100000"/>
              </a:lnSpc>
            </a:pPr>
            <a:endParaRPr lang="en-US">
              <a:solidFill>
                <a:srgbClr val="1B2F2F"/>
              </a:solidFill>
              <a:cs typeface="Segoe UI"/>
            </a:endParaRPr>
          </a:p>
          <a:p>
            <a:pPr marL="914400" lvl="1" indent="-457200">
              <a:lnSpc>
                <a:spcPct val="100000"/>
              </a:lnSpc>
              <a:buFont typeface="Courier New" panose="020B0504020202020204" pitchFamily="34" charset="0"/>
              <a:buChar char="o"/>
            </a:pPr>
            <a:endParaRPr lang="en-US">
              <a:solidFill>
                <a:srgbClr val="1B2F2F"/>
              </a:solidFill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endParaRPr lang="en-US">
              <a:solidFill>
                <a:srgbClr val="1B2F2F"/>
              </a:solidFill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endParaRPr lang="en-US">
              <a:solidFill>
                <a:srgbClr val="1B2F2F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996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606" y="3951040"/>
            <a:ext cx="9474118" cy="2226076"/>
          </a:xfrm>
        </p:spPr>
        <p:txBody>
          <a:bodyPr anchor="ctr">
            <a:normAutofit/>
          </a:bodyPr>
          <a:lstStyle/>
          <a:p>
            <a:r>
              <a:rPr lang="en-US" sz="7200"/>
              <a:t>Ministry Highlights</a:t>
            </a:r>
            <a:endParaRPr lang="en-US"/>
          </a:p>
        </p:txBody>
      </p:sp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0" name="Picture 49" descr="Highlighter Fluorescent Pens Color · Free photo on Pixabay">
            <a:extLst>
              <a:ext uri="{FF2B5EF4-FFF2-40B4-BE49-F238E27FC236}">
                <a16:creationId xmlns:a16="http://schemas.microsoft.com/office/drawing/2014/main" id="{D5A1D4BD-D8C6-DB82-5457-D99E7104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820" b="26820"/>
          <a:stretch/>
        </p:blipFill>
        <p:spPr>
          <a:xfrm>
            <a:off x="619841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</p:pic>
      <p:grpSp>
        <p:nvGrpSpPr>
          <p:cNvPr id="51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068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9E43-29E6-F733-A6AF-04801C8F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/>
              <a:t>Ministry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7F5A-8FF3-EBA4-778F-145799ED1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8373"/>
            <a:ext cx="5249997" cy="56563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Marrieds</a:t>
            </a:r>
            <a:endParaRPr lang="en-US">
              <a:solidFill>
                <a:srgbClr val="000000"/>
              </a:solidFill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FOCUS</a:t>
            </a:r>
            <a:endParaRPr lang="en-US">
              <a:solidFill>
                <a:srgbClr val="000000"/>
              </a:solidFill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Campus</a:t>
            </a:r>
            <a:endParaRPr lang="en-US">
              <a:solidFill>
                <a:srgbClr val="000000"/>
              </a:solidFill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Youth and Family</a:t>
            </a:r>
            <a:endParaRPr lang="en-US">
              <a:solidFill>
                <a:srgbClr val="000000"/>
              </a:solidFill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Children's Ministry</a:t>
            </a:r>
            <a:endParaRPr lang="en-US">
              <a:solidFill>
                <a:srgbClr val="000000"/>
              </a:solidFill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HOPE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Worship Ministry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Care and Compassion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Charlottetown Terrace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solidFill>
                  <a:srgbClr val="1B2F2F"/>
                </a:solidFill>
                <a:cs typeface="Segoe UI"/>
              </a:rPr>
              <a:t>Benevolence</a:t>
            </a:r>
          </a:p>
          <a:p>
            <a:pPr>
              <a:lnSpc>
                <a:spcPct val="100000"/>
              </a:lnSpc>
            </a:pPr>
            <a:endParaRPr lang="en-US">
              <a:solidFill>
                <a:srgbClr val="1B2F2F"/>
              </a:solidFill>
              <a:cs typeface="Segoe 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1AF98E-6DFB-AFC9-93D3-A65F6F963272}"/>
              </a:ext>
            </a:extLst>
          </p:cNvPr>
          <p:cNvSpPr txBox="1">
            <a:spLocks/>
          </p:cNvSpPr>
          <p:nvPr/>
        </p:nvSpPr>
        <p:spPr>
          <a:xfrm>
            <a:off x="6331014" y="425376"/>
            <a:ext cx="5012866" cy="60056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>
              <a:cs typeface="Segoe UI"/>
            </a:endParaRP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Mom's Connection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Enough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AMA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Celebrate Recovery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Purity Ministry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Arts and Entertainment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Kingdom Brotherhood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Intentional Fathers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Food Pantry</a:t>
            </a:r>
          </a:p>
          <a:p>
            <a:pPr marL="457200" indent="-457200">
              <a:lnSpc>
                <a:spcPct val="100000"/>
              </a:lnSpc>
            </a:pPr>
            <a:r>
              <a:rPr lang="en-US">
                <a:cs typeface="Segoe UI"/>
              </a:rPr>
              <a:t>The Closet</a:t>
            </a:r>
          </a:p>
          <a:p>
            <a:pPr>
              <a:lnSpc>
                <a:spcPct val="100000"/>
              </a:lnSpc>
            </a:pPr>
            <a:endParaRPr lang="en-US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1693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ign with a tree and qr code&#10;&#10;AI-generated content may be incorrect.">
            <a:extLst>
              <a:ext uri="{FF2B5EF4-FFF2-40B4-BE49-F238E27FC236}">
                <a16:creationId xmlns:a16="http://schemas.microsoft.com/office/drawing/2014/main" id="{B17C9809-B863-8F21-2A46-3133EB8DD1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67" y="640841"/>
            <a:ext cx="12183533" cy="55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02AB-3423-2ECF-220A-626985D0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/>
              <a:t>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E4763-5424-D298-59A6-FB4FBA480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cs typeface="Segoe UI"/>
              </a:rPr>
              <a:t>Kendall Albert</a:t>
            </a:r>
          </a:p>
        </p:txBody>
      </p:sp>
    </p:spTree>
    <p:extLst>
      <p:ext uri="{BB962C8B-B14F-4D97-AF65-F5344CB8AC3E}">
        <p14:creationId xmlns:p14="http://schemas.microsoft.com/office/powerpoint/2010/main" val="1615767925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RegularSeed_2SEEDS">
      <a:dk1>
        <a:srgbClr val="000000"/>
      </a:dk1>
      <a:lt1>
        <a:srgbClr val="FFFFFF"/>
      </a:lt1>
      <a:dk2>
        <a:srgbClr val="1B2F2F"/>
      </a:dk2>
      <a:lt2>
        <a:srgbClr val="F3F1F0"/>
      </a:lt2>
      <a:accent1>
        <a:srgbClr val="3B9EB1"/>
      </a:accent1>
      <a:accent2>
        <a:srgbClr val="46B196"/>
      </a:accent2>
      <a:accent3>
        <a:srgbClr val="4D7FC3"/>
      </a:accent3>
      <a:accent4>
        <a:srgbClr val="B13B3E"/>
      </a:accent4>
      <a:accent5>
        <a:srgbClr val="C37B4D"/>
      </a:accent5>
      <a:accent6>
        <a:srgbClr val="B19B3B"/>
      </a:accent6>
      <a:hlink>
        <a:srgbClr val="BF5641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41ABC3CAA5D4297CA0D3D82EBA82A" ma:contentTypeVersion="13" ma:contentTypeDescription="Create a new document." ma:contentTypeScope="" ma:versionID="8689af28a6194f937fa453b85e3386d0">
  <xsd:schema xmlns:xsd="http://www.w3.org/2001/XMLSchema" xmlns:xs="http://www.w3.org/2001/XMLSchema" xmlns:p="http://schemas.microsoft.com/office/2006/metadata/properties" xmlns:ns2="8529132f-1bf4-473b-a1f9-6212a5b05db4" xmlns:ns3="b581cb59-2694-4c31-9636-9351deab358f" targetNamespace="http://schemas.microsoft.com/office/2006/metadata/properties" ma:root="true" ma:fieldsID="267ea9979de1bccfd6f9e3813d00e119" ns2:_="" ns3:_="">
    <xsd:import namespace="8529132f-1bf4-473b-a1f9-6212a5b05db4"/>
    <xsd:import namespace="b581cb59-2694-4c31-9636-9351deab3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9132f-1bf4-473b-a1f9-6212a5b05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1cb59-2694-4c31-9636-9351deab3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995CCB-C663-4406-A4F5-E9D53B7642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2BA1F9-555B-451A-9DC5-4BDB06919558}">
  <ds:schemaRefs>
    <ds:schemaRef ds:uri="8529132f-1bf4-473b-a1f9-6212a5b05db4"/>
    <ds:schemaRef ds:uri="b581cb59-2694-4c31-9636-9351deab35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926DBD-1D1F-4A6B-AE36-47ECA2B2B5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ExploreVTI</vt:lpstr>
      <vt:lpstr>PowerPoint Presentation</vt:lpstr>
      <vt:lpstr>2026 Theme: Knitted Together </vt:lpstr>
      <vt:lpstr>PowerPoint Presentation</vt:lpstr>
      <vt:lpstr>Activity: Stand-Up If</vt:lpstr>
      <vt:lpstr>Stand Up If...</vt:lpstr>
      <vt:lpstr>Ministry Highlights</vt:lpstr>
      <vt:lpstr>Ministry Highlights</vt:lpstr>
      <vt:lpstr>PowerPoint Presentation</vt:lpstr>
      <vt:lpstr>Lesson</vt:lpstr>
      <vt:lpstr>2026 TCC Deacon Zones</vt:lpstr>
      <vt:lpstr>PowerPoint Presentation</vt:lpstr>
      <vt:lpstr>Zone Break Out</vt:lpstr>
      <vt:lpstr>Albert's 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2024-11-26T00:18:26Z</dcterms:created>
  <dcterms:modified xsi:type="dcterms:W3CDTF">2026-01-17T16:33:23Z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0x01010079D41ABC3CAA5D4297CA0D3D82EBA82A</vt:lpwstr>
  </property>
</Properties>
</file>