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64E87B-3B46-45FE-B4F4-40F917E3E999}" v="2" dt="2025-05-01T17:14:20.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8"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DE031-D2CD-49DA-91CA-5B01625337C4}" type="doc">
      <dgm:prSet loTypeId="urn:microsoft.com/office/officeart/2016/7/layout/VerticalSolidActionList" loCatId="List" qsTypeId="urn:microsoft.com/office/officeart/2005/8/quickstyle/simple4" qsCatId="simple" csTypeId="urn:microsoft.com/office/officeart/2005/8/colors/colorful5" csCatId="colorful" phldr="1"/>
      <dgm:spPr/>
      <dgm:t>
        <a:bodyPr/>
        <a:lstStyle/>
        <a:p>
          <a:endParaRPr lang="en-US"/>
        </a:p>
      </dgm:t>
    </dgm:pt>
    <dgm:pt modelId="{0E4DBFBF-E4B9-4B39-939D-0D641DE2E810}">
      <dgm:prSet/>
      <dgm:spPr/>
      <dgm:t>
        <a:bodyPr/>
        <a:lstStyle/>
        <a:p>
          <a:r>
            <a:rPr lang="en-US"/>
            <a:t>Appreciate</a:t>
          </a:r>
        </a:p>
      </dgm:t>
    </dgm:pt>
    <dgm:pt modelId="{9E2A1B76-DD48-4341-9DF6-A8CF30FE2C84}" type="parTrans" cxnId="{63D1F4E1-08C5-48BB-B8CD-031FE7A07F8C}">
      <dgm:prSet/>
      <dgm:spPr/>
      <dgm:t>
        <a:bodyPr/>
        <a:lstStyle/>
        <a:p>
          <a:endParaRPr lang="en-US"/>
        </a:p>
      </dgm:t>
    </dgm:pt>
    <dgm:pt modelId="{2F8AA625-FCA1-4288-B485-548867CA866F}" type="sibTrans" cxnId="{63D1F4E1-08C5-48BB-B8CD-031FE7A07F8C}">
      <dgm:prSet/>
      <dgm:spPr/>
      <dgm:t>
        <a:bodyPr/>
        <a:lstStyle/>
        <a:p>
          <a:endParaRPr lang="en-US"/>
        </a:p>
      </dgm:t>
    </dgm:pt>
    <dgm:pt modelId="{E6E52A88-D328-40DC-BD09-B389D82576E6}">
      <dgm:prSet/>
      <dgm:spPr/>
      <dgm:t>
        <a:bodyPr/>
        <a:lstStyle/>
        <a:p>
          <a:r>
            <a:rPr lang="en-US"/>
            <a:t>Appreciate the value of Christ-like humility</a:t>
          </a:r>
        </a:p>
      </dgm:t>
    </dgm:pt>
    <dgm:pt modelId="{FE50C1B7-1663-4405-9D0B-531D0AB9A20E}" type="parTrans" cxnId="{55327271-CCFA-4C1E-AC1B-B7635DC9A6C2}">
      <dgm:prSet/>
      <dgm:spPr/>
      <dgm:t>
        <a:bodyPr/>
        <a:lstStyle/>
        <a:p>
          <a:endParaRPr lang="en-US"/>
        </a:p>
      </dgm:t>
    </dgm:pt>
    <dgm:pt modelId="{9604F54A-4E73-4F39-88AE-1AFCD8C32835}" type="sibTrans" cxnId="{55327271-CCFA-4C1E-AC1B-B7635DC9A6C2}">
      <dgm:prSet/>
      <dgm:spPr/>
      <dgm:t>
        <a:bodyPr/>
        <a:lstStyle/>
        <a:p>
          <a:endParaRPr lang="en-US"/>
        </a:p>
      </dgm:t>
    </dgm:pt>
    <dgm:pt modelId="{DC58137B-4B9C-4BD2-AE73-174C4185C278}">
      <dgm:prSet/>
      <dgm:spPr/>
      <dgm:t>
        <a:bodyPr/>
        <a:lstStyle/>
        <a:p>
          <a:r>
            <a:rPr lang="en-US"/>
            <a:t>Understand</a:t>
          </a:r>
        </a:p>
      </dgm:t>
    </dgm:pt>
    <dgm:pt modelId="{AD49498D-4510-467F-BBBB-EAEC54EC4B8C}" type="parTrans" cxnId="{63F4A385-F5CA-4B4A-8FBC-B54691E3C451}">
      <dgm:prSet/>
      <dgm:spPr/>
      <dgm:t>
        <a:bodyPr/>
        <a:lstStyle/>
        <a:p>
          <a:endParaRPr lang="en-US"/>
        </a:p>
      </dgm:t>
    </dgm:pt>
    <dgm:pt modelId="{5779B1EB-9F9C-4724-B0E3-4E139A7B5983}" type="sibTrans" cxnId="{63F4A385-F5CA-4B4A-8FBC-B54691E3C451}">
      <dgm:prSet/>
      <dgm:spPr/>
      <dgm:t>
        <a:bodyPr/>
        <a:lstStyle/>
        <a:p>
          <a:endParaRPr lang="en-US"/>
        </a:p>
      </dgm:t>
    </dgm:pt>
    <dgm:pt modelId="{5BEA1CA2-A83D-4C5E-92E2-B723DBA270E4}">
      <dgm:prSet/>
      <dgm:spPr/>
      <dgm:t>
        <a:bodyPr/>
        <a:lstStyle/>
        <a:p>
          <a:r>
            <a:rPr lang="en-US" dirty="0"/>
            <a:t>Understand the basics of the ORCA stance of communication</a:t>
          </a:r>
        </a:p>
      </dgm:t>
    </dgm:pt>
    <dgm:pt modelId="{070230F3-B6A9-4FC0-8544-E96C36B110B2}" type="parTrans" cxnId="{33608E8F-77C3-4509-9ED4-05872A0277F8}">
      <dgm:prSet/>
      <dgm:spPr/>
      <dgm:t>
        <a:bodyPr/>
        <a:lstStyle/>
        <a:p>
          <a:endParaRPr lang="en-US"/>
        </a:p>
      </dgm:t>
    </dgm:pt>
    <dgm:pt modelId="{DCEF5D38-FBDA-4951-96BE-2030D8CDA8D4}" type="sibTrans" cxnId="{33608E8F-77C3-4509-9ED4-05872A0277F8}">
      <dgm:prSet/>
      <dgm:spPr/>
      <dgm:t>
        <a:bodyPr/>
        <a:lstStyle/>
        <a:p>
          <a:endParaRPr lang="en-US"/>
        </a:p>
      </dgm:t>
    </dgm:pt>
    <dgm:pt modelId="{968A5A8B-30F2-44EA-9021-2E99E044075E}">
      <dgm:prSet/>
      <dgm:spPr/>
      <dgm:t>
        <a:bodyPr/>
        <a:lstStyle/>
        <a:p>
          <a:r>
            <a:rPr lang="en-US"/>
            <a:t>Take away</a:t>
          </a:r>
        </a:p>
      </dgm:t>
    </dgm:pt>
    <dgm:pt modelId="{3FA80320-5D40-424B-B5B5-5AA86A4D51A0}" type="parTrans" cxnId="{CB1E1976-4D82-46B4-BBEF-94D4B5B2DC87}">
      <dgm:prSet/>
      <dgm:spPr/>
      <dgm:t>
        <a:bodyPr/>
        <a:lstStyle/>
        <a:p>
          <a:endParaRPr lang="en-US"/>
        </a:p>
      </dgm:t>
    </dgm:pt>
    <dgm:pt modelId="{8024D442-3357-4BE8-AC65-D6DA9AC434C5}" type="sibTrans" cxnId="{CB1E1976-4D82-46B4-BBEF-94D4B5B2DC87}">
      <dgm:prSet/>
      <dgm:spPr/>
      <dgm:t>
        <a:bodyPr/>
        <a:lstStyle/>
        <a:p>
          <a:endParaRPr lang="en-US"/>
        </a:p>
      </dgm:t>
    </dgm:pt>
    <dgm:pt modelId="{1A8036BC-4D5B-4927-9C1C-4462E264680C}">
      <dgm:prSet/>
      <dgm:spPr/>
      <dgm:t>
        <a:bodyPr/>
        <a:lstStyle/>
        <a:p>
          <a:r>
            <a:rPr lang="en-US" dirty="0"/>
            <a:t>Take away a valuable skill that will help you inside and outside of the church ORCA</a:t>
          </a:r>
        </a:p>
      </dgm:t>
    </dgm:pt>
    <dgm:pt modelId="{0A350BE2-F6C5-4C77-930D-3FFBBED4F910}" type="parTrans" cxnId="{4E6CBFF1-068C-4754-8A7D-922E8EB83885}">
      <dgm:prSet/>
      <dgm:spPr/>
      <dgm:t>
        <a:bodyPr/>
        <a:lstStyle/>
        <a:p>
          <a:endParaRPr lang="en-US"/>
        </a:p>
      </dgm:t>
    </dgm:pt>
    <dgm:pt modelId="{123512A1-9325-4078-81F5-9FB4176E0355}" type="sibTrans" cxnId="{4E6CBFF1-068C-4754-8A7D-922E8EB83885}">
      <dgm:prSet/>
      <dgm:spPr/>
      <dgm:t>
        <a:bodyPr/>
        <a:lstStyle/>
        <a:p>
          <a:endParaRPr lang="en-US"/>
        </a:p>
      </dgm:t>
    </dgm:pt>
    <dgm:pt modelId="{FCB211C1-D5B6-467A-882A-9CDAB146DB16}" type="pres">
      <dgm:prSet presAssocID="{CACDE031-D2CD-49DA-91CA-5B01625337C4}" presName="Name0" presStyleCnt="0">
        <dgm:presLayoutVars>
          <dgm:dir/>
          <dgm:animLvl val="lvl"/>
          <dgm:resizeHandles val="exact"/>
        </dgm:presLayoutVars>
      </dgm:prSet>
      <dgm:spPr/>
    </dgm:pt>
    <dgm:pt modelId="{68D2FBA1-CB6D-4DCB-9124-CCB143533733}" type="pres">
      <dgm:prSet presAssocID="{0E4DBFBF-E4B9-4B39-939D-0D641DE2E810}" presName="linNode" presStyleCnt="0"/>
      <dgm:spPr/>
    </dgm:pt>
    <dgm:pt modelId="{8ED66A6E-6458-496B-9846-F7947B6B7306}" type="pres">
      <dgm:prSet presAssocID="{0E4DBFBF-E4B9-4B39-939D-0D641DE2E810}" presName="parentText" presStyleLbl="alignNode1" presStyleIdx="0" presStyleCnt="3">
        <dgm:presLayoutVars>
          <dgm:chMax val="1"/>
          <dgm:bulletEnabled/>
        </dgm:presLayoutVars>
      </dgm:prSet>
      <dgm:spPr/>
    </dgm:pt>
    <dgm:pt modelId="{ABADF8C4-426F-48F5-945F-56F6EAE5F40F}" type="pres">
      <dgm:prSet presAssocID="{0E4DBFBF-E4B9-4B39-939D-0D641DE2E810}" presName="descendantText" presStyleLbl="alignAccFollowNode1" presStyleIdx="0" presStyleCnt="3">
        <dgm:presLayoutVars>
          <dgm:bulletEnabled/>
        </dgm:presLayoutVars>
      </dgm:prSet>
      <dgm:spPr/>
    </dgm:pt>
    <dgm:pt modelId="{7F1AB2A3-0869-465B-9713-C92CFBF5EBC9}" type="pres">
      <dgm:prSet presAssocID="{2F8AA625-FCA1-4288-B485-548867CA866F}" presName="sp" presStyleCnt="0"/>
      <dgm:spPr/>
    </dgm:pt>
    <dgm:pt modelId="{0B46619E-3550-4807-A03A-47108C426CA9}" type="pres">
      <dgm:prSet presAssocID="{DC58137B-4B9C-4BD2-AE73-174C4185C278}" presName="linNode" presStyleCnt="0"/>
      <dgm:spPr/>
    </dgm:pt>
    <dgm:pt modelId="{82BC090A-F59F-4359-8273-5375D4780A48}" type="pres">
      <dgm:prSet presAssocID="{DC58137B-4B9C-4BD2-AE73-174C4185C278}" presName="parentText" presStyleLbl="alignNode1" presStyleIdx="1" presStyleCnt="3">
        <dgm:presLayoutVars>
          <dgm:chMax val="1"/>
          <dgm:bulletEnabled/>
        </dgm:presLayoutVars>
      </dgm:prSet>
      <dgm:spPr/>
    </dgm:pt>
    <dgm:pt modelId="{97D43901-DEFB-4703-8FFD-F9DCA2DD8090}" type="pres">
      <dgm:prSet presAssocID="{DC58137B-4B9C-4BD2-AE73-174C4185C278}" presName="descendantText" presStyleLbl="alignAccFollowNode1" presStyleIdx="1" presStyleCnt="3">
        <dgm:presLayoutVars>
          <dgm:bulletEnabled/>
        </dgm:presLayoutVars>
      </dgm:prSet>
      <dgm:spPr/>
    </dgm:pt>
    <dgm:pt modelId="{2466F6CA-0FB9-4A2D-8155-52E0FAD6B04A}" type="pres">
      <dgm:prSet presAssocID="{5779B1EB-9F9C-4724-B0E3-4E139A7B5983}" presName="sp" presStyleCnt="0"/>
      <dgm:spPr/>
    </dgm:pt>
    <dgm:pt modelId="{20F3BEBC-09B3-436E-8C0B-D29751359877}" type="pres">
      <dgm:prSet presAssocID="{968A5A8B-30F2-44EA-9021-2E99E044075E}" presName="linNode" presStyleCnt="0"/>
      <dgm:spPr/>
    </dgm:pt>
    <dgm:pt modelId="{4F5CEF85-4F9A-42A6-92A4-8BB6C0C8465C}" type="pres">
      <dgm:prSet presAssocID="{968A5A8B-30F2-44EA-9021-2E99E044075E}" presName="parentText" presStyleLbl="alignNode1" presStyleIdx="2" presStyleCnt="3">
        <dgm:presLayoutVars>
          <dgm:chMax val="1"/>
          <dgm:bulletEnabled/>
        </dgm:presLayoutVars>
      </dgm:prSet>
      <dgm:spPr/>
    </dgm:pt>
    <dgm:pt modelId="{7CCDF7F2-7928-4D07-A5BF-FF9EC01702DD}" type="pres">
      <dgm:prSet presAssocID="{968A5A8B-30F2-44EA-9021-2E99E044075E}" presName="descendantText" presStyleLbl="alignAccFollowNode1" presStyleIdx="2" presStyleCnt="3">
        <dgm:presLayoutVars>
          <dgm:bulletEnabled/>
        </dgm:presLayoutVars>
      </dgm:prSet>
      <dgm:spPr/>
    </dgm:pt>
  </dgm:ptLst>
  <dgm:cxnLst>
    <dgm:cxn modelId="{2A3A740A-8277-40BE-97EE-8B2ACD7315DE}" type="presOf" srcId="{968A5A8B-30F2-44EA-9021-2E99E044075E}" destId="{4F5CEF85-4F9A-42A6-92A4-8BB6C0C8465C}" srcOrd="0" destOrd="0" presId="urn:microsoft.com/office/officeart/2016/7/layout/VerticalSolidActionList"/>
    <dgm:cxn modelId="{408C0F0D-99FD-4C0E-ADEA-6300A531F3D5}" type="presOf" srcId="{CACDE031-D2CD-49DA-91CA-5B01625337C4}" destId="{FCB211C1-D5B6-467A-882A-9CDAB146DB16}" srcOrd="0" destOrd="0" presId="urn:microsoft.com/office/officeart/2016/7/layout/VerticalSolidActionList"/>
    <dgm:cxn modelId="{CB750D10-CF9E-41E8-B58E-8B7D1AC8E634}" type="presOf" srcId="{E6E52A88-D328-40DC-BD09-B389D82576E6}" destId="{ABADF8C4-426F-48F5-945F-56F6EAE5F40F}" srcOrd="0" destOrd="0" presId="urn:microsoft.com/office/officeart/2016/7/layout/VerticalSolidActionList"/>
    <dgm:cxn modelId="{64577213-80ED-4AA9-83DF-D21012656E06}" type="presOf" srcId="{5BEA1CA2-A83D-4C5E-92E2-B723DBA270E4}" destId="{97D43901-DEFB-4703-8FFD-F9DCA2DD8090}" srcOrd="0" destOrd="0" presId="urn:microsoft.com/office/officeart/2016/7/layout/VerticalSolidActionList"/>
    <dgm:cxn modelId="{95E9121A-5473-47D4-966C-52AB829DD110}" type="presOf" srcId="{1A8036BC-4D5B-4927-9C1C-4462E264680C}" destId="{7CCDF7F2-7928-4D07-A5BF-FF9EC01702DD}" srcOrd="0" destOrd="0" presId="urn:microsoft.com/office/officeart/2016/7/layout/VerticalSolidActionList"/>
    <dgm:cxn modelId="{E5DE8443-FF5E-4C69-8B68-57B47AA4701B}" type="presOf" srcId="{0E4DBFBF-E4B9-4B39-939D-0D641DE2E810}" destId="{8ED66A6E-6458-496B-9846-F7947B6B7306}" srcOrd="0" destOrd="0" presId="urn:microsoft.com/office/officeart/2016/7/layout/VerticalSolidActionList"/>
    <dgm:cxn modelId="{2436EE4E-54EF-4167-8529-AA419AD34055}" type="presOf" srcId="{DC58137B-4B9C-4BD2-AE73-174C4185C278}" destId="{82BC090A-F59F-4359-8273-5375D4780A48}" srcOrd="0" destOrd="0" presId="urn:microsoft.com/office/officeart/2016/7/layout/VerticalSolidActionList"/>
    <dgm:cxn modelId="{55327271-CCFA-4C1E-AC1B-B7635DC9A6C2}" srcId="{0E4DBFBF-E4B9-4B39-939D-0D641DE2E810}" destId="{E6E52A88-D328-40DC-BD09-B389D82576E6}" srcOrd="0" destOrd="0" parTransId="{FE50C1B7-1663-4405-9D0B-531D0AB9A20E}" sibTransId="{9604F54A-4E73-4F39-88AE-1AFCD8C32835}"/>
    <dgm:cxn modelId="{CB1E1976-4D82-46B4-BBEF-94D4B5B2DC87}" srcId="{CACDE031-D2CD-49DA-91CA-5B01625337C4}" destId="{968A5A8B-30F2-44EA-9021-2E99E044075E}" srcOrd="2" destOrd="0" parTransId="{3FA80320-5D40-424B-B5B5-5AA86A4D51A0}" sibTransId="{8024D442-3357-4BE8-AC65-D6DA9AC434C5}"/>
    <dgm:cxn modelId="{63F4A385-F5CA-4B4A-8FBC-B54691E3C451}" srcId="{CACDE031-D2CD-49DA-91CA-5B01625337C4}" destId="{DC58137B-4B9C-4BD2-AE73-174C4185C278}" srcOrd="1" destOrd="0" parTransId="{AD49498D-4510-467F-BBBB-EAEC54EC4B8C}" sibTransId="{5779B1EB-9F9C-4724-B0E3-4E139A7B5983}"/>
    <dgm:cxn modelId="{33608E8F-77C3-4509-9ED4-05872A0277F8}" srcId="{DC58137B-4B9C-4BD2-AE73-174C4185C278}" destId="{5BEA1CA2-A83D-4C5E-92E2-B723DBA270E4}" srcOrd="0" destOrd="0" parTransId="{070230F3-B6A9-4FC0-8544-E96C36B110B2}" sibTransId="{DCEF5D38-FBDA-4951-96BE-2030D8CDA8D4}"/>
    <dgm:cxn modelId="{63D1F4E1-08C5-48BB-B8CD-031FE7A07F8C}" srcId="{CACDE031-D2CD-49DA-91CA-5B01625337C4}" destId="{0E4DBFBF-E4B9-4B39-939D-0D641DE2E810}" srcOrd="0" destOrd="0" parTransId="{9E2A1B76-DD48-4341-9DF6-A8CF30FE2C84}" sibTransId="{2F8AA625-FCA1-4288-B485-548867CA866F}"/>
    <dgm:cxn modelId="{4E6CBFF1-068C-4754-8A7D-922E8EB83885}" srcId="{968A5A8B-30F2-44EA-9021-2E99E044075E}" destId="{1A8036BC-4D5B-4927-9C1C-4462E264680C}" srcOrd="0" destOrd="0" parTransId="{0A350BE2-F6C5-4C77-930D-3FFBBED4F910}" sibTransId="{123512A1-9325-4078-81F5-9FB4176E0355}"/>
    <dgm:cxn modelId="{9E88DAA1-8670-4F08-8EE5-EABEC5BD5616}" type="presParOf" srcId="{FCB211C1-D5B6-467A-882A-9CDAB146DB16}" destId="{68D2FBA1-CB6D-4DCB-9124-CCB143533733}" srcOrd="0" destOrd="0" presId="urn:microsoft.com/office/officeart/2016/7/layout/VerticalSolidActionList"/>
    <dgm:cxn modelId="{C1305DA3-94F1-4DB5-9DA3-B283203FBED0}" type="presParOf" srcId="{68D2FBA1-CB6D-4DCB-9124-CCB143533733}" destId="{8ED66A6E-6458-496B-9846-F7947B6B7306}" srcOrd="0" destOrd="0" presId="urn:microsoft.com/office/officeart/2016/7/layout/VerticalSolidActionList"/>
    <dgm:cxn modelId="{83D07C1D-1804-47CC-928B-F32AFEE6C806}" type="presParOf" srcId="{68D2FBA1-CB6D-4DCB-9124-CCB143533733}" destId="{ABADF8C4-426F-48F5-945F-56F6EAE5F40F}" srcOrd="1" destOrd="0" presId="urn:microsoft.com/office/officeart/2016/7/layout/VerticalSolidActionList"/>
    <dgm:cxn modelId="{EFB26494-B76D-4C56-85BF-44B3447F9A8C}" type="presParOf" srcId="{FCB211C1-D5B6-467A-882A-9CDAB146DB16}" destId="{7F1AB2A3-0869-465B-9713-C92CFBF5EBC9}" srcOrd="1" destOrd="0" presId="urn:microsoft.com/office/officeart/2016/7/layout/VerticalSolidActionList"/>
    <dgm:cxn modelId="{7883891B-26A5-4E8C-BC6C-7B5CE700E8AF}" type="presParOf" srcId="{FCB211C1-D5B6-467A-882A-9CDAB146DB16}" destId="{0B46619E-3550-4807-A03A-47108C426CA9}" srcOrd="2" destOrd="0" presId="urn:microsoft.com/office/officeart/2016/7/layout/VerticalSolidActionList"/>
    <dgm:cxn modelId="{AFF0BB03-20F0-4208-886C-E34AAAEF2EA2}" type="presParOf" srcId="{0B46619E-3550-4807-A03A-47108C426CA9}" destId="{82BC090A-F59F-4359-8273-5375D4780A48}" srcOrd="0" destOrd="0" presId="urn:microsoft.com/office/officeart/2016/7/layout/VerticalSolidActionList"/>
    <dgm:cxn modelId="{84FA980A-619F-4BAF-A52C-C554FD80CC33}" type="presParOf" srcId="{0B46619E-3550-4807-A03A-47108C426CA9}" destId="{97D43901-DEFB-4703-8FFD-F9DCA2DD8090}" srcOrd="1" destOrd="0" presId="urn:microsoft.com/office/officeart/2016/7/layout/VerticalSolidActionList"/>
    <dgm:cxn modelId="{30DBC7E5-F268-4A9B-B294-59079F8153D7}" type="presParOf" srcId="{FCB211C1-D5B6-467A-882A-9CDAB146DB16}" destId="{2466F6CA-0FB9-4A2D-8155-52E0FAD6B04A}" srcOrd="3" destOrd="0" presId="urn:microsoft.com/office/officeart/2016/7/layout/VerticalSolidActionList"/>
    <dgm:cxn modelId="{1E2D45F8-A42B-4778-AC50-DA70771E23C6}" type="presParOf" srcId="{FCB211C1-D5B6-467A-882A-9CDAB146DB16}" destId="{20F3BEBC-09B3-436E-8C0B-D29751359877}" srcOrd="4" destOrd="0" presId="urn:microsoft.com/office/officeart/2016/7/layout/VerticalSolidActionList"/>
    <dgm:cxn modelId="{C55BF110-4989-43A3-971B-2BBB4DA35E8F}" type="presParOf" srcId="{20F3BEBC-09B3-436E-8C0B-D29751359877}" destId="{4F5CEF85-4F9A-42A6-92A4-8BB6C0C8465C}" srcOrd="0" destOrd="0" presId="urn:microsoft.com/office/officeart/2016/7/layout/VerticalSolidActionList"/>
    <dgm:cxn modelId="{5DDC315C-DEA4-421D-844A-994030A31B91}" type="presParOf" srcId="{20F3BEBC-09B3-436E-8C0B-D29751359877}" destId="{7CCDF7F2-7928-4D07-A5BF-FF9EC01702DD}"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94BB97-072B-4485-9AF5-EAD04ADAC67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DFBD75E-9577-4FA9-8581-EADA11E3984E}">
      <dgm:prSet/>
      <dgm:spPr/>
      <dgm:t>
        <a:bodyPr/>
        <a:lstStyle/>
        <a:p>
          <a:r>
            <a:rPr lang="en-US" dirty="0"/>
            <a:t>John disciple has stopped coming to church regularly. When you meet for your bi-monthly mentoring time, he says it’s because of work.  You are concerned for his faith.</a:t>
          </a:r>
        </a:p>
      </dgm:t>
    </dgm:pt>
    <dgm:pt modelId="{425F3649-84C0-4F05-8EC8-BE81A9606E87}" type="parTrans" cxnId="{6517BBD9-E1EE-479D-8C6D-3EC75F62286E}">
      <dgm:prSet/>
      <dgm:spPr/>
      <dgm:t>
        <a:bodyPr/>
        <a:lstStyle/>
        <a:p>
          <a:endParaRPr lang="en-US"/>
        </a:p>
      </dgm:t>
    </dgm:pt>
    <dgm:pt modelId="{AEB831EB-3F20-4C04-BB92-8FDBC3CDD7EE}" type="sibTrans" cxnId="{6517BBD9-E1EE-479D-8C6D-3EC75F62286E}">
      <dgm:prSet/>
      <dgm:spPr/>
      <dgm:t>
        <a:bodyPr/>
        <a:lstStyle/>
        <a:p>
          <a:endParaRPr lang="en-US"/>
        </a:p>
      </dgm:t>
    </dgm:pt>
    <dgm:pt modelId="{F6EE3915-519B-48BF-AA25-97EDC275F082}">
      <dgm:prSet/>
      <dgm:spPr/>
      <dgm:t>
        <a:bodyPr/>
        <a:lstStyle/>
        <a:p>
          <a:r>
            <a:rPr lang="en-US" dirty="0"/>
            <a:t>Mary is a single mom in the church. You noticed that for the past three weeks she shrugs and folds her arm when the collection plate is passed. After church, you here her comment to a sister, “This church is always asking for money. </a:t>
          </a:r>
        </a:p>
      </dgm:t>
    </dgm:pt>
    <dgm:pt modelId="{5657BFAD-E138-449D-B073-1B50EB17D292}" type="parTrans" cxnId="{4BBF5734-67E3-4BA0-8612-BFBEDEC30424}">
      <dgm:prSet/>
      <dgm:spPr/>
      <dgm:t>
        <a:bodyPr/>
        <a:lstStyle/>
        <a:p>
          <a:endParaRPr lang="en-US"/>
        </a:p>
      </dgm:t>
    </dgm:pt>
    <dgm:pt modelId="{6C6075AA-142B-44EE-870C-1A94B90A102D}" type="sibTrans" cxnId="{4BBF5734-67E3-4BA0-8612-BFBEDEC30424}">
      <dgm:prSet/>
      <dgm:spPr/>
      <dgm:t>
        <a:bodyPr/>
        <a:lstStyle/>
        <a:p>
          <a:endParaRPr lang="en-US"/>
        </a:p>
      </dgm:t>
    </dgm:pt>
    <dgm:pt modelId="{A00C056B-B4C3-4493-BF17-7E003E072D6A}">
      <dgm:prSet/>
      <dgm:spPr/>
      <dgm:t>
        <a:bodyPr/>
        <a:lstStyle/>
        <a:p>
          <a:r>
            <a:rPr lang="en-US" dirty="0"/>
            <a:t>You are in a heated debate with another Christian. They just posted a picture of a candidate you did not vote for. You see them at church and feel a lump in your throat as your fight-or-flight kicks in. </a:t>
          </a:r>
        </a:p>
      </dgm:t>
    </dgm:pt>
    <dgm:pt modelId="{05AD02D7-9844-4BD2-84DF-42E27C8D33BA}" type="parTrans" cxnId="{2B76D075-A392-48C1-857E-8D7C8FCA4C37}">
      <dgm:prSet/>
      <dgm:spPr/>
      <dgm:t>
        <a:bodyPr/>
        <a:lstStyle/>
        <a:p>
          <a:endParaRPr lang="en-US"/>
        </a:p>
      </dgm:t>
    </dgm:pt>
    <dgm:pt modelId="{DC487C61-87AB-4ACC-826B-6D6FD7D490CE}" type="sibTrans" cxnId="{2B76D075-A392-48C1-857E-8D7C8FCA4C37}">
      <dgm:prSet/>
      <dgm:spPr/>
      <dgm:t>
        <a:bodyPr/>
        <a:lstStyle/>
        <a:p>
          <a:endParaRPr lang="en-US"/>
        </a:p>
      </dgm:t>
    </dgm:pt>
    <dgm:pt modelId="{2CCFF24F-2915-42C7-B0C3-77213A6AFA4E}" type="pres">
      <dgm:prSet presAssocID="{0794BB97-072B-4485-9AF5-EAD04ADAC675}" presName="linear" presStyleCnt="0">
        <dgm:presLayoutVars>
          <dgm:animLvl val="lvl"/>
          <dgm:resizeHandles val="exact"/>
        </dgm:presLayoutVars>
      </dgm:prSet>
      <dgm:spPr/>
    </dgm:pt>
    <dgm:pt modelId="{B2B1379F-88F2-4199-B78F-05DCD07B47D0}" type="pres">
      <dgm:prSet presAssocID="{4DFBD75E-9577-4FA9-8581-EADA11E3984E}" presName="parentText" presStyleLbl="node1" presStyleIdx="0" presStyleCnt="3">
        <dgm:presLayoutVars>
          <dgm:chMax val="0"/>
          <dgm:bulletEnabled val="1"/>
        </dgm:presLayoutVars>
      </dgm:prSet>
      <dgm:spPr/>
    </dgm:pt>
    <dgm:pt modelId="{C511A052-4EE2-4546-9032-9DAE55ACD5D4}" type="pres">
      <dgm:prSet presAssocID="{AEB831EB-3F20-4C04-BB92-8FDBC3CDD7EE}" presName="spacer" presStyleCnt="0"/>
      <dgm:spPr/>
    </dgm:pt>
    <dgm:pt modelId="{B879C676-4D1B-45F4-9B5C-3CE8987D8E79}" type="pres">
      <dgm:prSet presAssocID="{F6EE3915-519B-48BF-AA25-97EDC275F082}" presName="parentText" presStyleLbl="node1" presStyleIdx="1" presStyleCnt="3">
        <dgm:presLayoutVars>
          <dgm:chMax val="0"/>
          <dgm:bulletEnabled val="1"/>
        </dgm:presLayoutVars>
      </dgm:prSet>
      <dgm:spPr/>
    </dgm:pt>
    <dgm:pt modelId="{3666C72E-32DB-40C3-ACD2-7A5C3C17D923}" type="pres">
      <dgm:prSet presAssocID="{6C6075AA-142B-44EE-870C-1A94B90A102D}" presName="spacer" presStyleCnt="0"/>
      <dgm:spPr/>
    </dgm:pt>
    <dgm:pt modelId="{878632F1-5FA1-4122-8073-D1B85CABB41E}" type="pres">
      <dgm:prSet presAssocID="{A00C056B-B4C3-4493-BF17-7E003E072D6A}" presName="parentText" presStyleLbl="node1" presStyleIdx="2" presStyleCnt="3">
        <dgm:presLayoutVars>
          <dgm:chMax val="0"/>
          <dgm:bulletEnabled val="1"/>
        </dgm:presLayoutVars>
      </dgm:prSet>
      <dgm:spPr/>
    </dgm:pt>
  </dgm:ptLst>
  <dgm:cxnLst>
    <dgm:cxn modelId="{1EE2B62D-8834-42E6-BA03-4E101C563C70}" type="presOf" srcId="{F6EE3915-519B-48BF-AA25-97EDC275F082}" destId="{B879C676-4D1B-45F4-9B5C-3CE8987D8E79}" srcOrd="0" destOrd="0" presId="urn:microsoft.com/office/officeart/2005/8/layout/vList2"/>
    <dgm:cxn modelId="{4BBF5734-67E3-4BA0-8612-BFBEDEC30424}" srcId="{0794BB97-072B-4485-9AF5-EAD04ADAC675}" destId="{F6EE3915-519B-48BF-AA25-97EDC275F082}" srcOrd="1" destOrd="0" parTransId="{5657BFAD-E138-449D-B073-1B50EB17D292}" sibTransId="{6C6075AA-142B-44EE-870C-1A94B90A102D}"/>
    <dgm:cxn modelId="{C025A83E-2B60-47A3-99E8-D4638DC70FDB}" type="presOf" srcId="{4DFBD75E-9577-4FA9-8581-EADA11E3984E}" destId="{B2B1379F-88F2-4199-B78F-05DCD07B47D0}" srcOrd="0" destOrd="0" presId="urn:microsoft.com/office/officeart/2005/8/layout/vList2"/>
    <dgm:cxn modelId="{09372361-EACA-4D5D-9C51-12183FFF8B56}" type="presOf" srcId="{0794BB97-072B-4485-9AF5-EAD04ADAC675}" destId="{2CCFF24F-2915-42C7-B0C3-77213A6AFA4E}" srcOrd="0" destOrd="0" presId="urn:microsoft.com/office/officeart/2005/8/layout/vList2"/>
    <dgm:cxn modelId="{E18D924F-AF7B-49E2-AC38-B76D5250C9C2}" type="presOf" srcId="{A00C056B-B4C3-4493-BF17-7E003E072D6A}" destId="{878632F1-5FA1-4122-8073-D1B85CABB41E}" srcOrd="0" destOrd="0" presId="urn:microsoft.com/office/officeart/2005/8/layout/vList2"/>
    <dgm:cxn modelId="{2B76D075-A392-48C1-857E-8D7C8FCA4C37}" srcId="{0794BB97-072B-4485-9AF5-EAD04ADAC675}" destId="{A00C056B-B4C3-4493-BF17-7E003E072D6A}" srcOrd="2" destOrd="0" parTransId="{05AD02D7-9844-4BD2-84DF-42E27C8D33BA}" sibTransId="{DC487C61-87AB-4ACC-826B-6D6FD7D490CE}"/>
    <dgm:cxn modelId="{6517BBD9-E1EE-479D-8C6D-3EC75F62286E}" srcId="{0794BB97-072B-4485-9AF5-EAD04ADAC675}" destId="{4DFBD75E-9577-4FA9-8581-EADA11E3984E}" srcOrd="0" destOrd="0" parTransId="{425F3649-84C0-4F05-8EC8-BE81A9606E87}" sibTransId="{AEB831EB-3F20-4C04-BB92-8FDBC3CDD7EE}"/>
    <dgm:cxn modelId="{4C987821-FC83-42F1-B97F-256F7D4D28D6}" type="presParOf" srcId="{2CCFF24F-2915-42C7-B0C3-77213A6AFA4E}" destId="{B2B1379F-88F2-4199-B78F-05DCD07B47D0}" srcOrd="0" destOrd="0" presId="urn:microsoft.com/office/officeart/2005/8/layout/vList2"/>
    <dgm:cxn modelId="{6AA8DDEE-351E-46F3-9392-762919F9B368}" type="presParOf" srcId="{2CCFF24F-2915-42C7-B0C3-77213A6AFA4E}" destId="{C511A052-4EE2-4546-9032-9DAE55ACD5D4}" srcOrd="1" destOrd="0" presId="urn:microsoft.com/office/officeart/2005/8/layout/vList2"/>
    <dgm:cxn modelId="{F2D633DA-C89B-405F-967A-82E2241B7D8D}" type="presParOf" srcId="{2CCFF24F-2915-42C7-B0C3-77213A6AFA4E}" destId="{B879C676-4D1B-45F4-9B5C-3CE8987D8E79}" srcOrd="2" destOrd="0" presId="urn:microsoft.com/office/officeart/2005/8/layout/vList2"/>
    <dgm:cxn modelId="{2ADE888B-FBA1-42AF-8347-1E1FF597B0B7}" type="presParOf" srcId="{2CCFF24F-2915-42C7-B0C3-77213A6AFA4E}" destId="{3666C72E-32DB-40C3-ACD2-7A5C3C17D923}" srcOrd="3" destOrd="0" presId="urn:microsoft.com/office/officeart/2005/8/layout/vList2"/>
    <dgm:cxn modelId="{E7FCE46C-BE5A-4D37-9228-9AE89265D094}" type="presParOf" srcId="{2CCFF24F-2915-42C7-B0C3-77213A6AFA4E}" destId="{878632F1-5FA1-4122-8073-D1B85CABB41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DF8C4-426F-48F5-945F-56F6EAE5F40F}">
      <dsp:nvSpPr>
        <dsp:cNvPr id="0" name=""/>
        <dsp:cNvSpPr/>
      </dsp:nvSpPr>
      <dsp:spPr>
        <a:xfrm>
          <a:off x="1333366" y="1704"/>
          <a:ext cx="5333466" cy="174695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443728" rIns="103484" bIns="443728" numCol="1" spcCol="1270" anchor="ctr" anchorCtr="0">
          <a:noAutofit/>
        </a:bodyPr>
        <a:lstStyle/>
        <a:p>
          <a:pPr marL="0" lvl="0" indent="0" algn="l" defTabSz="666750">
            <a:lnSpc>
              <a:spcPct val="90000"/>
            </a:lnSpc>
            <a:spcBef>
              <a:spcPct val="0"/>
            </a:spcBef>
            <a:spcAft>
              <a:spcPct val="35000"/>
            </a:spcAft>
            <a:buNone/>
          </a:pPr>
          <a:r>
            <a:rPr lang="en-US" sz="1500" kern="1200"/>
            <a:t>Appreciate the value of Christ-like humility</a:t>
          </a:r>
        </a:p>
      </dsp:txBody>
      <dsp:txXfrm>
        <a:off x="1333366" y="1704"/>
        <a:ext cx="5333466" cy="1746958"/>
      </dsp:txXfrm>
    </dsp:sp>
    <dsp:sp modelId="{8ED66A6E-6458-496B-9846-F7947B6B7306}">
      <dsp:nvSpPr>
        <dsp:cNvPr id="0" name=""/>
        <dsp:cNvSpPr/>
      </dsp:nvSpPr>
      <dsp:spPr>
        <a:xfrm>
          <a:off x="0" y="1704"/>
          <a:ext cx="1333366" cy="174695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72561" rIns="70557" bIns="172561" numCol="1" spcCol="1270" anchor="ctr" anchorCtr="0">
          <a:noAutofit/>
        </a:bodyPr>
        <a:lstStyle/>
        <a:p>
          <a:pPr marL="0" lvl="0" indent="0" algn="ctr" defTabSz="800100">
            <a:lnSpc>
              <a:spcPct val="90000"/>
            </a:lnSpc>
            <a:spcBef>
              <a:spcPct val="0"/>
            </a:spcBef>
            <a:spcAft>
              <a:spcPct val="35000"/>
            </a:spcAft>
            <a:buNone/>
          </a:pPr>
          <a:r>
            <a:rPr lang="en-US" sz="1800" kern="1200"/>
            <a:t>Appreciate</a:t>
          </a:r>
        </a:p>
      </dsp:txBody>
      <dsp:txXfrm>
        <a:off x="0" y="1704"/>
        <a:ext cx="1333366" cy="1746958"/>
      </dsp:txXfrm>
    </dsp:sp>
    <dsp:sp modelId="{97D43901-DEFB-4703-8FFD-F9DCA2DD8090}">
      <dsp:nvSpPr>
        <dsp:cNvPr id="0" name=""/>
        <dsp:cNvSpPr/>
      </dsp:nvSpPr>
      <dsp:spPr>
        <a:xfrm>
          <a:off x="1333366" y="1853480"/>
          <a:ext cx="5333466" cy="1746958"/>
        </a:xfrm>
        <a:prstGeom prst="rect">
          <a:avLst/>
        </a:prstGeom>
        <a:solidFill>
          <a:schemeClr val="accent5">
            <a:tint val="40000"/>
            <a:alpha val="90000"/>
            <a:hueOff val="-5972333"/>
            <a:satOff val="1333"/>
            <a:lumOff val="200"/>
            <a:alphaOff val="0"/>
          </a:schemeClr>
        </a:solidFill>
        <a:ln w="12700" cap="flat" cmpd="sng" algn="ctr">
          <a:solidFill>
            <a:schemeClr val="accent5">
              <a:tint val="40000"/>
              <a:alpha val="90000"/>
              <a:hueOff val="-5972333"/>
              <a:satOff val="1333"/>
              <a:lumOff val="20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443728" rIns="103484" bIns="443728" numCol="1" spcCol="1270" anchor="ctr" anchorCtr="0">
          <a:noAutofit/>
        </a:bodyPr>
        <a:lstStyle/>
        <a:p>
          <a:pPr marL="0" lvl="0" indent="0" algn="l" defTabSz="666750">
            <a:lnSpc>
              <a:spcPct val="90000"/>
            </a:lnSpc>
            <a:spcBef>
              <a:spcPct val="0"/>
            </a:spcBef>
            <a:spcAft>
              <a:spcPct val="35000"/>
            </a:spcAft>
            <a:buNone/>
          </a:pPr>
          <a:r>
            <a:rPr lang="en-US" sz="1500" kern="1200" dirty="0"/>
            <a:t>Understand the basics of the ORCA stance of communication</a:t>
          </a:r>
        </a:p>
      </dsp:txBody>
      <dsp:txXfrm>
        <a:off x="1333366" y="1853480"/>
        <a:ext cx="5333466" cy="1746958"/>
      </dsp:txXfrm>
    </dsp:sp>
    <dsp:sp modelId="{82BC090A-F59F-4359-8273-5375D4780A48}">
      <dsp:nvSpPr>
        <dsp:cNvPr id="0" name=""/>
        <dsp:cNvSpPr/>
      </dsp:nvSpPr>
      <dsp:spPr>
        <a:xfrm>
          <a:off x="0" y="1853480"/>
          <a:ext cx="1333366" cy="1746958"/>
        </a:xfrm>
        <a:prstGeom prst="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w="12700" cap="flat" cmpd="sng" algn="ctr">
          <a:solidFill>
            <a:schemeClr val="accent5">
              <a:hueOff val="-6076075"/>
              <a:satOff val="-413"/>
              <a:lumOff val="98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72561" rIns="70557" bIns="172561" numCol="1" spcCol="1270" anchor="ctr" anchorCtr="0">
          <a:noAutofit/>
        </a:bodyPr>
        <a:lstStyle/>
        <a:p>
          <a:pPr marL="0" lvl="0" indent="0" algn="ctr" defTabSz="800100">
            <a:lnSpc>
              <a:spcPct val="90000"/>
            </a:lnSpc>
            <a:spcBef>
              <a:spcPct val="0"/>
            </a:spcBef>
            <a:spcAft>
              <a:spcPct val="35000"/>
            </a:spcAft>
            <a:buNone/>
          </a:pPr>
          <a:r>
            <a:rPr lang="en-US" sz="1800" kern="1200"/>
            <a:t>Understand</a:t>
          </a:r>
        </a:p>
      </dsp:txBody>
      <dsp:txXfrm>
        <a:off x="0" y="1853480"/>
        <a:ext cx="1333366" cy="1746958"/>
      </dsp:txXfrm>
    </dsp:sp>
    <dsp:sp modelId="{7CCDF7F2-7928-4D07-A5BF-FF9EC01702DD}">
      <dsp:nvSpPr>
        <dsp:cNvPr id="0" name=""/>
        <dsp:cNvSpPr/>
      </dsp:nvSpPr>
      <dsp:spPr>
        <a:xfrm>
          <a:off x="1333366" y="3705256"/>
          <a:ext cx="5333466" cy="1746958"/>
        </a:xfrm>
        <a:prstGeom prst="rect">
          <a:avLst/>
        </a:prstGeom>
        <a:solidFill>
          <a:schemeClr val="accent5">
            <a:tint val="40000"/>
            <a:alpha val="90000"/>
            <a:hueOff val="-11944666"/>
            <a:satOff val="2667"/>
            <a:lumOff val="401"/>
            <a:alphaOff val="0"/>
          </a:schemeClr>
        </a:solidFill>
        <a:ln w="12700" cap="flat" cmpd="sng" algn="ctr">
          <a:solidFill>
            <a:schemeClr val="accent5">
              <a:tint val="40000"/>
              <a:alpha val="90000"/>
              <a:hueOff val="-11944666"/>
              <a:satOff val="2667"/>
              <a:lumOff val="40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443728" rIns="103484" bIns="443728" numCol="1" spcCol="1270" anchor="ctr" anchorCtr="0">
          <a:noAutofit/>
        </a:bodyPr>
        <a:lstStyle/>
        <a:p>
          <a:pPr marL="0" lvl="0" indent="0" algn="l" defTabSz="666750">
            <a:lnSpc>
              <a:spcPct val="90000"/>
            </a:lnSpc>
            <a:spcBef>
              <a:spcPct val="0"/>
            </a:spcBef>
            <a:spcAft>
              <a:spcPct val="35000"/>
            </a:spcAft>
            <a:buNone/>
          </a:pPr>
          <a:r>
            <a:rPr lang="en-US" sz="1500" kern="1200" dirty="0"/>
            <a:t>Take away a valuable skill that will help you inside and outside of the church ORCA</a:t>
          </a:r>
        </a:p>
      </dsp:txBody>
      <dsp:txXfrm>
        <a:off x="1333366" y="3705256"/>
        <a:ext cx="5333466" cy="1746958"/>
      </dsp:txXfrm>
    </dsp:sp>
    <dsp:sp modelId="{4F5CEF85-4F9A-42A6-92A4-8BB6C0C8465C}">
      <dsp:nvSpPr>
        <dsp:cNvPr id="0" name=""/>
        <dsp:cNvSpPr/>
      </dsp:nvSpPr>
      <dsp:spPr>
        <a:xfrm>
          <a:off x="0" y="3705256"/>
          <a:ext cx="1333366" cy="1746958"/>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72561" rIns="70557" bIns="172561" numCol="1" spcCol="1270" anchor="ctr" anchorCtr="0">
          <a:noAutofit/>
        </a:bodyPr>
        <a:lstStyle/>
        <a:p>
          <a:pPr marL="0" lvl="0" indent="0" algn="ctr" defTabSz="800100">
            <a:lnSpc>
              <a:spcPct val="90000"/>
            </a:lnSpc>
            <a:spcBef>
              <a:spcPct val="0"/>
            </a:spcBef>
            <a:spcAft>
              <a:spcPct val="35000"/>
            </a:spcAft>
            <a:buNone/>
          </a:pPr>
          <a:r>
            <a:rPr lang="en-US" sz="1800" kern="1200"/>
            <a:t>Take away</a:t>
          </a:r>
        </a:p>
      </dsp:txBody>
      <dsp:txXfrm>
        <a:off x="0" y="3705256"/>
        <a:ext cx="1333366" cy="1746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1379F-88F2-4199-B78F-05DCD07B47D0}">
      <dsp:nvSpPr>
        <dsp:cNvPr id="0" name=""/>
        <dsp:cNvSpPr/>
      </dsp:nvSpPr>
      <dsp:spPr>
        <a:xfrm>
          <a:off x="0" y="91703"/>
          <a:ext cx="6666833" cy="171843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John disciple has stopped coming to church regularly. When you meet for your bi-monthly mentoring time, he says it’s because of work.  You are concerned for his faith.</a:t>
          </a:r>
        </a:p>
      </dsp:txBody>
      <dsp:txXfrm>
        <a:off x="83887" y="175590"/>
        <a:ext cx="6499059" cy="1550663"/>
      </dsp:txXfrm>
    </dsp:sp>
    <dsp:sp modelId="{B879C676-4D1B-45F4-9B5C-3CE8987D8E79}">
      <dsp:nvSpPr>
        <dsp:cNvPr id="0" name=""/>
        <dsp:cNvSpPr/>
      </dsp:nvSpPr>
      <dsp:spPr>
        <a:xfrm>
          <a:off x="0" y="1867741"/>
          <a:ext cx="6666833" cy="1718437"/>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Mary is a single mom in the church. You noticed that for the past three weeks she shrugs and folds her arm when the collection plate is passed. After church, you here her comment to a sister, “This church is always asking for money. </a:t>
          </a:r>
        </a:p>
      </dsp:txBody>
      <dsp:txXfrm>
        <a:off x="83887" y="1951628"/>
        <a:ext cx="6499059" cy="1550663"/>
      </dsp:txXfrm>
    </dsp:sp>
    <dsp:sp modelId="{878632F1-5FA1-4122-8073-D1B85CABB41E}">
      <dsp:nvSpPr>
        <dsp:cNvPr id="0" name=""/>
        <dsp:cNvSpPr/>
      </dsp:nvSpPr>
      <dsp:spPr>
        <a:xfrm>
          <a:off x="0" y="3643778"/>
          <a:ext cx="6666833" cy="1718437"/>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You are in a heated debate with another Christian. They just posted a picture of a candidate you did not vote for. You see them at church and feel a lump in your throat as your fight-or-flight kicks in. </a:t>
          </a:r>
        </a:p>
      </dsp:txBody>
      <dsp:txXfrm>
        <a:off x="83887" y="3727665"/>
        <a:ext cx="6499059" cy="155066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675F-C1BB-DF1C-8F08-6D56719D16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470199-36E0-5CBD-AD6F-AC6729F9ED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9F9127-28A5-B5D0-FC82-4D23A732F1E1}"/>
              </a:ext>
            </a:extLst>
          </p:cNvPr>
          <p:cNvSpPr>
            <a:spLocks noGrp="1"/>
          </p:cNvSpPr>
          <p:nvPr>
            <p:ph type="dt" sz="half" idx="10"/>
          </p:nvPr>
        </p:nvSpPr>
        <p:spPr/>
        <p:txBody>
          <a:bodyPr/>
          <a:lstStyle/>
          <a:p>
            <a:fld id="{CA4CDC79-DAA4-46C1-8A22-A19007C6F3D9}" type="datetimeFigureOut">
              <a:rPr lang="en-US" smtClean="0"/>
              <a:t>5/6/2025</a:t>
            </a:fld>
            <a:endParaRPr lang="en-US"/>
          </a:p>
        </p:txBody>
      </p:sp>
      <p:sp>
        <p:nvSpPr>
          <p:cNvPr id="5" name="Footer Placeholder 4">
            <a:extLst>
              <a:ext uri="{FF2B5EF4-FFF2-40B4-BE49-F238E27FC236}">
                <a16:creationId xmlns:a16="http://schemas.microsoft.com/office/drawing/2014/main" id="{01165462-9F52-6B8F-0FB8-ED623BA2E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79F14-F98D-C2C8-C853-CE1BAEA1736E}"/>
              </a:ext>
            </a:extLst>
          </p:cNvPr>
          <p:cNvSpPr>
            <a:spLocks noGrp="1"/>
          </p:cNvSpPr>
          <p:nvPr>
            <p:ph type="sldNum" sz="quarter" idx="12"/>
          </p:nvPr>
        </p:nvSpPr>
        <p:spPr/>
        <p:txBody>
          <a:bodyPr/>
          <a:lstStyle/>
          <a:p>
            <a:fld id="{4DF39E5A-0CB7-4507-A809-7EA6565C6873}" type="slidenum">
              <a:rPr lang="en-US" smtClean="0"/>
              <a:t>‹#›</a:t>
            </a:fld>
            <a:endParaRPr lang="en-US"/>
          </a:p>
        </p:txBody>
      </p:sp>
    </p:spTree>
    <p:extLst>
      <p:ext uri="{BB962C8B-B14F-4D97-AF65-F5344CB8AC3E}">
        <p14:creationId xmlns:p14="http://schemas.microsoft.com/office/powerpoint/2010/main" val="321416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1AB9-2BF0-941F-0311-4B2E2A0A6A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1F7D5F-60DD-56F5-D2A3-6DA22CC7F6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08615-8293-C34F-2C80-E54FC029238D}"/>
              </a:ext>
            </a:extLst>
          </p:cNvPr>
          <p:cNvSpPr>
            <a:spLocks noGrp="1"/>
          </p:cNvSpPr>
          <p:nvPr>
            <p:ph type="dt" sz="half" idx="10"/>
          </p:nvPr>
        </p:nvSpPr>
        <p:spPr/>
        <p:txBody>
          <a:bodyPr/>
          <a:lstStyle/>
          <a:p>
            <a:fld id="{CA4CDC79-DAA4-46C1-8A22-A19007C6F3D9}" type="datetimeFigureOut">
              <a:rPr lang="en-US" smtClean="0"/>
              <a:t>5/6/2025</a:t>
            </a:fld>
            <a:endParaRPr lang="en-US"/>
          </a:p>
        </p:txBody>
      </p:sp>
      <p:sp>
        <p:nvSpPr>
          <p:cNvPr id="5" name="Footer Placeholder 4">
            <a:extLst>
              <a:ext uri="{FF2B5EF4-FFF2-40B4-BE49-F238E27FC236}">
                <a16:creationId xmlns:a16="http://schemas.microsoft.com/office/drawing/2014/main" id="{6C503AC6-2DC0-6AC4-D3B2-57D68409A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84C5E-EBFE-A2C6-DCE7-D22622FD4E48}"/>
              </a:ext>
            </a:extLst>
          </p:cNvPr>
          <p:cNvSpPr>
            <a:spLocks noGrp="1"/>
          </p:cNvSpPr>
          <p:nvPr>
            <p:ph type="sldNum" sz="quarter" idx="12"/>
          </p:nvPr>
        </p:nvSpPr>
        <p:spPr/>
        <p:txBody>
          <a:bodyPr/>
          <a:lstStyle/>
          <a:p>
            <a:fld id="{4DF39E5A-0CB7-4507-A809-7EA6565C6873}" type="slidenum">
              <a:rPr lang="en-US" smtClean="0"/>
              <a:t>‹#›</a:t>
            </a:fld>
            <a:endParaRPr lang="en-US"/>
          </a:p>
        </p:txBody>
      </p:sp>
    </p:spTree>
    <p:extLst>
      <p:ext uri="{BB962C8B-B14F-4D97-AF65-F5344CB8AC3E}">
        <p14:creationId xmlns:p14="http://schemas.microsoft.com/office/powerpoint/2010/main" val="2487093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CCCB0F-C1CE-BBBF-CE6A-6409C119FA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1B18F-FABF-923F-540F-3E635B5A09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F8F30-3ABF-DDD4-FE5A-5673FA1F4F5B}"/>
              </a:ext>
            </a:extLst>
          </p:cNvPr>
          <p:cNvSpPr>
            <a:spLocks noGrp="1"/>
          </p:cNvSpPr>
          <p:nvPr>
            <p:ph type="dt" sz="half" idx="10"/>
          </p:nvPr>
        </p:nvSpPr>
        <p:spPr/>
        <p:txBody>
          <a:bodyPr/>
          <a:lstStyle/>
          <a:p>
            <a:fld id="{CA4CDC79-DAA4-46C1-8A22-A19007C6F3D9}" type="datetimeFigureOut">
              <a:rPr lang="en-US" smtClean="0"/>
              <a:t>5/6/2025</a:t>
            </a:fld>
            <a:endParaRPr lang="en-US"/>
          </a:p>
        </p:txBody>
      </p:sp>
      <p:sp>
        <p:nvSpPr>
          <p:cNvPr id="5" name="Footer Placeholder 4">
            <a:extLst>
              <a:ext uri="{FF2B5EF4-FFF2-40B4-BE49-F238E27FC236}">
                <a16:creationId xmlns:a16="http://schemas.microsoft.com/office/drawing/2014/main" id="{65D7DBC1-8F97-9723-96AF-60F2D4795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0DF76-3B07-3601-BD42-33EA075D582C}"/>
              </a:ext>
            </a:extLst>
          </p:cNvPr>
          <p:cNvSpPr>
            <a:spLocks noGrp="1"/>
          </p:cNvSpPr>
          <p:nvPr>
            <p:ph type="sldNum" sz="quarter" idx="12"/>
          </p:nvPr>
        </p:nvSpPr>
        <p:spPr/>
        <p:txBody>
          <a:bodyPr/>
          <a:lstStyle/>
          <a:p>
            <a:fld id="{4DF39E5A-0CB7-4507-A809-7EA6565C6873}" type="slidenum">
              <a:rPr lang="en-US" smtClean="0"/>
              <a:t>‹#›</a:t>
            </a:fld>
            <a:endParaRPr lang="en-US"/>
          </a:p>
        </p:txBody>
      </p:sp>
    </p:spTree>
    <p:extLst>
      <p:ext uri="{BB962C8B-B14F-4D97-AF65-F5344CB8AC3E}">
        <p14:creationId xmlns:p14="http://schemas.microsoft.com/office/powerpoint/2010/main" val="260820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B193-1E59-7C83-8F07-B968F725E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BA3F94-6570-BF60-A700-1057E133F4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52792-B12B-FB39-ECB1-FD877A5A24C1}"/>
              </a:ext>
            </a:extLst>
          </p:cNvPr>
          <p:cNvSpPr>
            <a:spLocks noGrp="1"/>
          </p:cNvSpPr>
          <p:nvPr>
            <p:ph type="dt" sz="half" idx="10"/>
          </p:nvPr>
        </p:nvSpPr>
        <p:spPr/>
        <p:txBody>
          <a:bodyPr/>
          <a:lstStyle/>
          <a:p>
            <a:fld id="{CA4CDC79-DAA4-46C1-8A22-A19007C6F3D9}" type="datetimeFigureOut">
              <a:rPr lang="en-US" smtClean="0"/>
              <a:t>5/6/2025</a:t>
            </a:fld>
            <a:endParaRPr lang="en-US"/>
          </a:p>
        </p:txBody>
      </p:sp>
      <p:sp>
        <p:nvSpPr>
          <p:cNvPr id="5" name="Footer Placeholder 4">
            <a:extLst>
              <a:ext uri="{FF2B5EF4-FFF2-40B4-BE49-F238E27FC236}">
                <a16:creationId xmlns:a16="http://schemas.microsoft.com/office/drawing/2014/main" id="{2D31A50D-5B45-3899-7A73-B1773341E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85D3D-876B-B9E4-B7B1-8441A01A390B}"/>
              </a:ext>
            </a:extLst>
          </p:cNvPr>
          <p:cNvSpPr>
            <a:spLocks noGrp="1"/>
          </p:cNvSpPr>
          <p:nvPr>
            <p:ph type="sldNum" sz="quarter" idx="12"/>
          </p:nvPr>
        </p:nvSpPr>
        <p:spPr/>
        <p:txBody>
          <a:bodyPr/>
          <a:lstStyle/>
          <a:p>
            <a:fld id="{4DF39E5A-0CB7-4507-A809-7EA6565C6873}" type="slidenum">
              <a:rPr lang="en-US" smtClean="0"/>
              <a:t>‹#›</a:t>
            </a:fld>
            <a:endParaRPr lang="en-US"/>
          </a:p>
        </p:txBody>
      </p:sp>
    </p:spTree>
    <p:extLst>
      <p:ext uri="{BB962C8B-B14F-4D97-AF65-F5344CB8AC3E}">
        <p14:creationId xmlns:p14="http://schemas.microsoft.com/office/powerpoint/2010/main" val="92025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4C77-8689-5567-703B-EC8CBE924D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C89EAC-AFA0-2A2E-D6D4-DD5BE61115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EC7425-6C32-55D2-DC48-524873284A7E}"/>
              </a:ext>
            </a:extLst>
          </p:cNvPr>
          <p:cNvSpPr>
            <a:spLocks noGrp="1"/>
          </p:cNvSpPr>
          <p:nvPr>
            <p:ph type="dt" sz="half" idx="10"/>
          </p:nvPr>
        </p:nvSpPr>
        <p:spPr/>
        <p:txBody>
          <a:bodyPr/>
          <a:lstStyle/>
          <a:p>
            <a:fld id="{CA4CDC79-DAA4-46C1-8A22-A19007C6F3D9}" type="datetimeFigureOut">
              <a:rPr lang="en-US" smtClean="0"/>
              <a:t>5/6/2025</a:t>
            </a:fld>
            <a:endParaRPr lang="en-US"/>
          </a:p>
        </p:txBody>
      </p:sp>
      <p:sp>
        <p:nvSpPr>
          <p:cNvPr id="5" name="Footer Placeholder 4">
            <a:extLst>
              <a:ext uri="{FF2B5EF4-FFF2-40B4-BE49-F238E27FC236}">
                <a16:creationId xmlns:a16="http://schemas.microsoft.com/office/drawing/2014/main" id="{B4357423-DCA4-63C9-2E0C-66E7BFBCB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A26E0-AAE0-1ADA-AFF4-67B432BEBFF9}"/>
              </a:ext>
            </a:extLst>
          </p:cNvPr>
          <p:cNvSpPr>
            <a:spLocks noGrp="1"/>
          </p:cNvSpPr>
          <p:nvPr>
            <p:ph type="sldNum" sz="quarter" idx="12"/>
          </p:nvPr>
        </p:nvSpPr>
        <p:spPr/>
        <p:txBody>
          <a:bodyPr/>
          <a:lstStyle/>
          <a:p>
            <a:fld id="{4DF39E5A-0CB7-4507-A809-7EA6565C6873}" type="slidenum">
              <a:rPr lang="en-US" smtClean="0"/>
              <a:t>‹#›</a:t>
            </a:fld>
            <a:endParaRPr lang="en-US"/>
          </a:p>
        </p:txBody>
      </p:sp>
    </p:spTree>
    <p:extLst>
      <p:ext uri="{BB962C8B-B14F-4D97-AF65-F5344CB8AC3E}">
        <p14:creationId xmlns:p14="http://schemas.microsoft.com/office/powerpoint/2010/main" val="138261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42CD-F007-0DA0-8981-D354F74AD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1D5CB-5AAB-DBDF-019E-5B6E4CC0CD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B9BFF7-4D3A-A1E7-B134-D62948E804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A73B7D-26B0-7138-B9F4-42C948CBCA59}"/>
              </a:ext>
            </a:extLst>
          </p:cNvPr>
          <p:cNvSpPr>
            <a:spLocks noGrp="1"/>
          </p:cNvSpPr>
          <p:nvPr>
            <p:ph type="dt" sz="half" idx="10"/>
          </p:nvPr>
        </p:nvSpPr>
        <p:spPr/>
        <p:txBody>
          <a:bodyPr/>
          <a:lstStyle/>
          <a:p>
            <a:fld id="{CA4CDC79-DAA4-46C1-8A22-A19007C6F3D9}" type="datetimeFigureOut">
              <a:rPr lang="en-US" smtClean="0"/>
              <a:t>5/6/2025</a:t>
            </a:fld>
            <a:endParaRPr lang="en-US"/>
          </a:p>
        </p:txBody>
      </p:sp>
      <p:sp>
        <p:nvSpPr>
          <p:cNvPr id="6" name="Footer Placeholder 5">
            <a:extLst>
              <a:ext uri="{FF2B5EF4-FFF2-40B4-BE49-F238E27FC236}">
                <a16:creationId xmlns:a16="http://schemas.microsoft.com/office/drawing/2014/main" id="{CF393EFA-9F1B-00DC-0EAB-C94ED62F15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4B8AE6-48D0-D87E-A2DE-12D15C4A77E4}"/>
              </a:ext>
            </a:extLst>
          </p:cNvPr>
          <p:cNvSpPr>
            <a:spLocks noGrp="1"/>
          </p:cNvSpPr>
          <p:nvPr>
            <p:ph type="sldNum" sz="quarter" idx="12"/>
          </p:nvPr>
        </p:nvSpPr>
        <p:spPr/>
        <p:txBody>
          <a:bodyPr/>
          <a:lstStyle/>
          <a:p>
            <a:fld id="{4DF39E5A-0CB7-4507-A809-7EA6565C6873}" type="slidenum">
              <a:rPr lang="en-US" smtClean="0"/>
              <a:t>‹#›</a:t>
            </a:fld>
            <a:endParaRPr lang="en-US"/>
          </a:p>
        </p:txBody>
      </p:sp>
    </p:spTree>
    <p:extLst>
      <p:ext uri="{BB962C8B-B14F-4D97-AF65-F5344CB8AC3E}">
        <p14:creationId xmlns:p14="http://schemas.microsoft.com/office/powerpoint/2010/main" val="36569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624F-A173-C744-18BC-7A87E3A8C7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E00440-614D-AF1A-7D7B-AE11978C1F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08D4E0-9AD0-98F7-5DC9-13DBEFB98C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1F036C-C8F1-A018-F03A-FD1083C63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6F3E29-FA8E-E1E9-9EC9-EC0A4B3F80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C0E359-011D-6EE9-0047-17BB77145437}"/>
              </a:ext>
            </a:extLst>
          </p:cNvPr>
          <p:cNvSpPr>
            <a:spLocks noGrp="1"/>
          </p:cNvSpPr>
          <p:nvPr>
            <p:ph type="dt" sz="half" idx="10"/>
          </p:nvPr>
        </p:nvSpPr>
        <p:spPr/>
        <p:txBody>
          <a:bodyPr/>
          <a:lstStyle/>
          <a:p>
            <a:fld id="{CA4CDC79-DAA4-46C1-8A22-A19007C6F3D9}" type="datetimeFigureOut">
              <a:rPr lang="en-US" smtClean="0"/>
              <a:t>5/6/2025</a:t>
            </a:fld>
            <a:endParaRPr lang="en-US"/>
          </a:p>
        </p:txBody>
      </p:sp>
      <p:sp>
        <p:nvSpPr>
          <p:cNvPr id="8" name="Footer Placeholder 7">
            <a:extLst>
              <a:ext uri="{FF2B5EF4-FFF2-40B4-BE49-F238E27FC236}">
                <a16:creationId xmlns:a16="http://schemas.microsoft.com/office/drawing/2014/main" id="{D8C7521A-B9C5-AF84-8573-C2226E56D6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597154-C8AB-BD3F-D6AF-FBBB156DFDE2}"/>
              </a:ext>
            </a:extLst>
          </p:cNvPr>
          <p:cNvSpPr>
            <a:spLocks noGrp="1"/>
          </p:cNvSpPr>
          <p:nvPr>
            <p:ph type="sldNum" sz="quarter" idx="12"/>
          </p:nvPr>
        </p:nvSpPr>
        <p:spPr/>
        <p:txBody>
          <a:bodyPr/>
          <a:lstStyle/>
          <a:p>
            <a:fld id="{4DF39E5A-0CB7-4507-A809-7EA6565C6873}" type="slidenum">
              <a:rPr lang="en-US" smtClean="0"/>
              <a:t>‹#›</a:t>
            </a:fld>
            <a:endParaRPr lang="en-US"/>
          </a:p>
        </p:txBody>
      </p:sp>
    </p:spTree>
    <p:extLst>
      <p:ext uri="{BB962C8B-B14F-4D97-AF65-F5344CB8AC3E}">
        <p14:creationId xmlns:p14="http://schemas.microsoft.com/office/powerpoint/2010/main" val="286634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9E8C-E8B9-D554-9DE0-77072172F7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80D9BA-8022-70BE-D4A3-92D1E18C7565}"/>
              </a:ext>
            </a:extLst>
          </p:cNvPr>
          <p:cNvSpPr>
            <a:spLocks noGrp="1"/>
          </p:cNvSpPr>
          <p:nvPr>
            <p:ph type="dt" sz="half" idx="10"/>
          </p:nvPr>
        </p:nvSpPr>
        <p:spPr/>
        <p:txBody>
          <a:bodyPr/>
          <a:lstStyle/>
          <a:p>
            <a:fld id="{CA4CDC79-DAA4-46C1-8A22-A19007C6F3D9}" type="datetimeFigureOut">
              <a:rPr lang="en-US" smtClean="0"/>
              <a:t>5/6/2025</a:t>
            </a:fld>
            <a:endParaRPr lang="en-US"/>
          </a:p>
        </p:txBody>
      </p:sp>
      <p:sp>
        <p:nvSpPr>
          <p:cNvPr id="4" name="Footer Placeholder 3">
            <a:extLst>
              <a:ext uri="{FF2B5EF4-FFF2-40B4-BE49-F238E27FC236}">
                <a16:creationId xmlns:a16="http://schemas.microsoft.com/office/drawing/2014/main" id="{DB170529-2E27-E40D-0131-9F6B0EE809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988E98-03EE-7A54-4284-BA37AE18EA2D}"/>
              </a:ext>
            </a:extLst>
          </p:cNvPr>
          <p:cNvSpPr>
            <a:spLocks noGrp="1"/>
          </p:cNvSpPr>
          <p:nvPr>
            <p:ph type="sldNum" sz="quarter" idx="12"/>
          </p:nvPr>
        </p:nvSpPr>
        <p:spPr/>
        <p:txBody>
          <a:bodyPr/>
          <a:lstStyle/>
          <a:p>
            <a:fld id="{4DF39E5A-0CB7-4507-A809-7EA6565C6873}" type="slidenum">
              <a:rPr lang="en-US" smtClean="0"/>
              <a:t>‹#›</a:t>
            </a:fld>
            <a:endParaRPr lang="en-US"/>
          </a:p>
        </p:txBody>
      </p:sp>
    </p:spTree>
    <p:extLst>
      <p:ext uri="{BB962C8B-B14F-4D97-AF65-F5344CB8AC3E}">
        <p14:creationId xmlns:p14="http://schemas.microsoft.com/office/powerpoint/2010/main" val="159363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B71883-F113-F18A-72EE-44C3FAD6992E}"/>
              </a:ext>
            </a:extLst>
          </p:cNvPr>
          <p:cNvSpPr>
            <a:spLocks noGrp="1"/>
          </p:cNvSpPr>
          <p:nvPr>
            <p:ph type="dt" sz="half" idx="10"/>
          </p:nvPr>
        </p:nvSpPr>
        <p:spPr/>
        <p:txBody>
          <a:bodyPr/>
          <a:lstStyle/>
          <a:p>
            <a:fld id="{CA4CDC79-DAA4-46C1-8A22-A19007C6F3D9}" type="datetimeFigureOut">
              <a:rPr lang="en-US" smtClean="0"/>
              <a:t>5/6/2025</a:t>
            </a:fld>
            <a:endParaRPr lang="en-US"/>
          </a:p>
        </p:txBody>
      </p:sp>
      <p:sp>
        <p:nvSpPr>
          <p:cNvPr id="3" name="Footer Placeholder 2">
            <a:extLst>
              <a:ext uri="{FF2B5EF4-FFF2-40B4-BE49-F238E27FC236}">
                <a16:creationId xmlns:a16="http://schemas.microsoft.com/office/drawing/2014/main" id="{26217493-71F8-364D-9343-70374F30CB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9ECA4-E4B8-0EFB-4B44-E55CF96F0615}"/>
              </a:ext>
            </a:extLst>
          </p:cNvPr>
          <p:cNvSpPr>
            <a:spLocks noGrp="1"/>
          </p:cNvSpPr>
          <p:nvPr>
            <p:ph type="sldNum" sz="quarter" idx="12"/>
          </p:nvPr>
        </p:nvSpPr>
        <p:spPr/>
        <p:txBody>
          <a:bodyPr/>
          <a:lstStyle/>
          <a:p>
            <a:fld id="{4DF39E5A-0CB7-4507-A809-7EA6565C6873}" type="slidenum">
              <a:rPr lang="en-US" smtClean="0"/>
              <a:t>‹#›</a:t>
            </a:fld>
            <a:endParaRPr lang="en-US"/>
          </a:p>
        </p:txBody>
      </p:sp>
    </p:spTree>
    <p:extLst>
      <p:ext uri="{BB962C8B-B14F-4D97-AF65-F5344CB8AC3E}">
        <p14:creationId xmlns:p14="http://schemas.microsoft.com/office/powerpoint/2010/main" val="328994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3B68-66D8-3DDE-D2E8-34C23E2402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A38BA2-4AFC-AFEA-FC63-D234AA2F66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3A18DD-B71D-EC37-23D4-897F2F06C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A68F2A-7FD7-4606-9E51-95FFF52794FB}"/>
              </a:ext>
            </a:extLst>
          </p:cNvPr>
          <p:cNvSpPr>
            <a:spLocks noGrp="1"/>
          </p:cNvSpPr>
          <p:nvPr>
            <p:ph type="dt" sz="half" idx="10"/>
          </p:nvPr>
        </p:nvSpPr>
        <p:spPr/>
        <p:txBody>
          <a:bodyPr/>
          <a:lstStyle/>
          <a:p>
            <a:fld id="{CA4CDC79-DAA4-46C1-8A22-A19007C6F3D9}" type="datetimeFigureOut">
              <a:rPr lang="en-US" smtClean="0"/>
              <a:t>5/6/2025</a:t>
            </a:fld>
            <a:endParaRPr lang="en-US"/>
          </a:p>
        </p:txBody>
      </p:sp>
      <p:sp>
        <p:nvSpPr>
          <p:cNvPr id="6" name="Footer Placeholder 5">
            <a:extLst>
              <a:ext uri="{FF2B5EF4-FFF2-40B4-BE49-F238E27FC236}">
                <a16:creationId xmlns:a16="http://schemas.microsoft.com/office/drawing/2014/main" id="{DFBFE3E6-2567-9A8A-73A8-8ADC7FB22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A75D95-6390-18D5-59A2-E5753FC263FD}"/>
              </a:ext>
            </a:extLst>
          </p:cNvPr>
          <p:cNvSpPr>
            <a:spLocks noGrp="1"/>
          </p:cNvSpPr>
          <p:nvPr>
            <p:ph type="sldNum" sz="quarter" idx="12"/>
          </p:nvPr>
        </p:nvSpPr>
        <p:spPr/>
        <p:txBody>
          <a:bodyPr/>
          <a:lstStyle/>
          <a:p>
            <a:fld id="{4DF39E5A-0CB7-4507-A809-7EA6565C6873}" type="slidenum">
              <a:rPr lang="en-US" smtClean="0"/>
              <a:t>‹#›</a:t>
            </a:fld>
            <a:endParaRPr lang="en-US"/>
          </a:p>
        </p:txBody>
      </p:sp>
    </p:spTree>
    <p:extLst>
      <p:ext uri="{BB962C8B-B14F-4D97-AF65-F5344CB8AC3E}">
        <p14:creationId xmlns:p14="http://schemas.microsoft.com/office/powerpoint/2010/main" val="117152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948DD-972C-B780-4800-7138536F6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0E9AC8-DDB9-F2D2-54B3-520DBE310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97AF4F-AABD-FE51-9762-ABFCD7F08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108740-5FA7-E52A-ACED-E28DF2E0FCE6}"/>
              </a:ext>
            </a:extLst>
          </p:cNvPr>
          <p:cNvSpPr>
            <a:spLocks noGrp="1"/>
          </p:cNvSpPr>
          <p:nvPr>
            <p:ph type="dt" sz="half" idx="10"/>
          </p:nvPr>
        </p:nvSpPr>
        <p:spPr/>
        <p:txBody>
          <a:bodyPr/>
          <a:lstStyle/>
          <a:p>
            <a:fld id="{CA4CDC79-DAA4-46C1-8A22-A19007C6F3D9}" type="datetimeFigureOut">
              <a:rPr lang="en-US" smtClean="0"/>
              <a:t>5/6/2025</a:t>
            </a:fld>
            <a:endParaRPr lang="en-US"/>
          </a:p>
        </p:txBody>
      </p:sp>
      <p:sp>
        <p:nvSpPr>
          <p:cNvPr id="6" name="Footer Placeholder 5">
            <a:extLst>
              <a:ext uri="{FF2B5EF4-FFF2-40B4-BE49-F238E27FC236}">
                <a16:creationId xmlns:a16="http://schemas.microsoft.com/office/drawing/2014/main" id="{648F5037-E336-0647-BE6F-979AEF1F7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97E064-2E61-4289-D513-8D707FE82D30}"/>
              </a:ext>
            </a:extLst>
          </p:cNvPr>
          <p:cNvSpPr>
            <a:spLocks noGrp="1"/>
          </p:cNvSpPr>
          <p:nvPr>
            <p:ph type="sldNum" sz="quarter" idx="12"/>
          </p:nvPr>
        </p:nvSpPr>
        <p:spPr/>
        <p:txBody>
          <a:bodyPr/>
          <a:lstStyle/>
          <a:p>
            <a:fld id="{4DF39E5A-0CB7-4507-A809-7EA6565C6873}" type="slidenum">
              <a:rPr lang="en-US" smtClean="0"/>
              <a:t>‹#›</a:t>
            </a:fld>
            <a:endParaRPr lang="en-US"/>
          </a:p>
        </p:txBody>
      </p:sp>
    </p:spTree>
    <p:extLst>
      <p:ext uri="{BB962C8B-B14F-4D97-AF65-F5344CB8AC3E}">
        <p14:creationId xmlns:p14="http://schemas.microsoft.com/office/powerpoint/2010/main" val="325146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B578C3-B59B-3628-32E1-2A514E4D2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CA3187-C0D5-B1AA-06DA-CD4337442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578ED-2718-4686-061C-D2610BED77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4CDC79-DAA4-46C1-8A22-A19007C6F3D9}" type="datetimeFigureOut">
              <a:rPr lang="en-US" smtClean="0"/>
              <a:t>5/6/2025</a:t>
            </a:fld>
            <a:endParaRPr lang="en-US"/>
          </a:p>
        </p:txBody>
      </p:sp>
      <p:sp>
        <p:nvSpPr>
          <p:cNvPr id="5" name="Footer Placeholder 4">
            <a:extLst>
              <a:ext uri="{FF2B5EF4-FFF2-40B4-BE49-F238E27FC236}">
                <a16:creationId xmlns:a16="http://schemas.microsoft.com/office/drawing/2014/main" id="{0F971E9C-2B6B-EB5A-3796-6C46484F7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0AFBB75-F2EB-B226-9B40-8559BDFA38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F39E5A-0CB7-4507-A809-7EA6565C6873}" type="slidenum">
              <a:rPr lang="en-US" smtClean="0"/>
              <a:t>‹#›</a:t>
            </a:fld>
            <a:endParaRPr lang="en-US"/>
          </a:p>
        </p:txBody>
      </p:sp>
    </p:spTree>
    <p:extLst>
      <p:ext uri="{BB962C8B-B14F-4D97-AF65-F5344CB8AC3E}">
        <p14:creationId xmlns:p14="http://schemas.microsoft.com/office/powerpoint/2010/main" val="3670971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rca whale in ocean with mountain peak in background">
            <a:extLst>
              <a:ext uri="{FF2B5EF4-FFF2-40B4-BE49-F238E27FC236}">
                <a16:creationId xmlns:a16="http://schemas.microsoft.com/office/drawing/2014/main" id="{11B84994-DBD2-44F9-FFB2-353F3ABC53DC}"/>
              </a:ext>
            </a:extLst>
          </p:cNvPr>
          <p:cNvPicPr>
            <a:picLocks noChangeAspect="1"/>
          </p:cNvPicPr>
          <p:nvPr/>
        </p:nvPicPr>
        <p:blipFill>
          <a:blip r:embed="rId2">
            <a:extLst>
              <a:ext uri="{28A0092B-C50C-407E-A947-70E740481C1C}">
                <a14:useLocalDpi xmlns:a14="http://schemas.microsoft.com/office/drawing/2010/main" val="0"/>
              </a:ext>
            </a:extLst>
          </a:blip>
          <a:srcRect r="11876"/>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58C33C-7174-F31A-B888-2D24F684D624}"/>
              </a:ext>
            </a:extLst>
          </p:cNvPr>
          <p:cNvSpPr>
            <a:spLocks noGrp="1"/>
          </p:cNvSpPr>
          <p:nvPr>
            <p:ph type="ctrTitle"/>
          </p:nvPr>
        </p:nvSpPr>
        <p:spPr>
          <a:xfrm>
            <a:off x="8506902" y="743447"/>
            <a:ext cx="3445765" cy="1863725"/>
          </a:xfrm>
          <a:noFill/>
        </p:spPr>
        <p:txBody>
          <a:bodyPr>
            <a:normAutofit/>
          </a:bodyPr>
          <a:lstStyle/>
          <a:p>
            <a:pPr algn="l"/>
            <a:r>
              <a:rPr lang="en-US" sz="5200" dirty="0"/>
              <a:t>Humility In Leadership</a:t>
            </a:r>
          </a:p>
        </p:txBody>
      </p:sp>
      <p:sp>
        <p:nvSpPr>
          <p:cNvPr id="3" name="Subtitle 2">
            <a:extLst>
              <a:ext uri="{FF2B5EF4-FFF2-40B4-BE49-F238E27FC236}">
                <a16:creationId xmlns:a16="http://schemas.microsoft.com/office/drawing/2014/main" id="{28D0546E-0DAB-68EC-6A60-4640D3FC26A1}"/>
              </a:ext>
            </a:extLst>
          </p:cNvPr>
          <p:cNvSpPr>
            <a:spLocks noGrp="1"/>
          </p:cNvSpPr>
          <p:nvPr>
            <p:ph type="subTitle" idx="1"/>
          </p:nvPr>
        </p:nvSpPr>
        <p:spPr>
          <a:xfrm>
            <a:off x="8658508" y="2686340"/>
            <a:ext cx="3445766" cy="1485319"/>
          </a:xfrm>
          <a:noFill/>
        </p:spPr>
        <p:txBody>
          <a:bodyPr>
            <a:normAutofit/>
          </a:bodyPr>
          <a:lstStyle/>
          <a:p>
            <a:pPr algn="l"/>
            <a:r>
              <a:rPr lang="en-US" dirty="0"/>
              <a:t>O.R.C.A</a:t>
            </a:r>
          </a:p>
        </p:txBody>
      </p:sp>
      <p:pic>
        <p:nvPicPr>
          <p:cNvPr id="6" name="Picture 5">
            <a:extLst>
              <a:ext uri="{FF2B5EF4-FFF2-40B4-BE49-F238E27FC236}">
                <a16:creationId xmlns:a16="http://schemas.microsoft.com/office/drawing/2014/main" id="{D857F9CF-1F92-E513-A484-4E125BD80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7789" y="5020866"/>
            <a:ext cx="1681162" cy="1702177"/>
          </a:xfrm>
          <a:prstGeom prst="rect">
            <a:avLst/>
          </a:prstGeom>
        </p:spPr>
      </p:pic>
    </p:spTree>
    <p:extLst>
      <p:ext uri="{BB962C8B-B14F-4D97-AF65-F5344CB8AC3E}">
        <p14:creationId xmlns:p14="http://schemas.microsoft.com/office/powerpoint/2010/main" val="2424587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204DAF-BB28-E9B7-172E-DDE02D685DDD}"/>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4E7311-8E8B-9A1B-847C-B6922A0FDA6A}"/>
              </a:ext>
            </a:extLst>
          </p:cNvPr>
          <p:cNvSpPr>
            <a:spLocks noGrp="1"/>
          </p:cNvSpPr>
          <p:nvPr>
            <p:ph type="title"/>
          </p:nvPr>
        </p:nvSpPr>
        <p:spPr>
          <a:xfrm>
            <a:off x="836679" y="723898"/>
            <a:ext cx="6002110" cy="1495425"/>
          </a:xfrm>
        </p:spPr>
        <p:txBody>
          <a:bodyPr>
            <a:normAutofit/>
          </a:bodyPr>
          <a:lstStyle/>
          <a:p>
            <a:r>
              <a:rPr lang="en-US" sz="4000" dirty="0"/>
              <a:t>Example 2</a:t>
            </a:r>
          </a:p>
        </p:txBody>
      </p:sp>
      <p:sp>
        <p:nvSpPr>
          <p:cNvPr id="3" name="Content Placeholder 2">
            <a:extLst>
              <a:ext uri="{FF2B5EF4-FFF2-40B4-BE49-F238E27FC236}">
                <a16:creationId xmlns:a16="http://schemas.microsoft.com/office/drawing/2014/main" id="{D91EE0EC-3F9F-C739-A6D8-1C515B400FD8}"/>
              </a:ext>
            </a:extLst>
          </p:cNvPr>
          <p:cNvSpPr>
            <a:spLocks noGrp="1"/>
          </p:cNvSpPr>
          <p:nvPr>
            <p:ph idx="1"/>
          </p:nvPr>
        </p:nvSpPr>
        <p:spPr>
          <a:xfrm>
            <a:off x="836680" y="2405067"/>
            <a:ext cx="6002110" cy="3729034"/>
          </a:xfrm>
        </p:spPr>
        <p:txBody>
          <a:bodyPr>
            <a:normAutofit/>
          </a:bodyPr>
          <a:lstStyle/>
          <a:p>
            <a:pPr marL="0" indent="0">
              <a:buNone/>
            </a:pPr>
            <a:r>
              <a:rPr lang="en-US" sz="2000" dirty="0"/>
              <a:t>John disciple is thinking of taking a part-time job. He says he need the money, but the job will require him to work Wednesday evenings and sometimes on Sunday mornings. You have seen people lose interest in faith due to jobs or other commitments. How would you handle this? </a:t>
            </a:r>
          </a:p>
          <a:p>
            <a:pPr marL="0" indent="0">
              <a:buNone/>
            </a:pPr>
            <a:endParaRPr lang="en-US" sz="2000" dirty="0"/>
          </a:p>
          <a:p>
            <a:pPr marL="0" indent="0">
              <a:buNone/>
            </a:pPr>
            <a:endParaRPr lang="en-US" sz="2000" dirty="0"/>
          </a:p>
        </p:txBody>
      </p:sp>
      <p:pic>
        <p:nvPicPr>
          <p:cNvPr id="6" name="Picture 5">
            <a:extLst>
              <a:ext uri="{FF2B5EF4-FFF2-40B4-BE49-F238E27FC236}">
                <a16:creationId xmlns:a16="http://schemas.microsoft.com/office/drawing/2014/main" id="{5365C8AD-178C-CAA2-37BD-A17DC878043F}"/>
              </a:ext>
            </a:extLst>
          </p:cNvPr>
          <p:cNvPicPr>
            <a:picLocks noChangeAspect="1"/>
          </p:cNvPicPr>
          <p:nvPr/>
        </p:nvPicPr>
        <p:blipFill>
          <a:blip r:embed="rId2">
            <a:extLst>
              <a:ext uri="{28A0092B-C50C-407E-A947-70E740481C1C}">
                <a14:useLocalDpi xmlns:a14="http://schemas.microsoft.com/office/drawing/2010/main" val="0"/>
              </a:ext>
            </a:extLst>
          </a:blip>
          <a:srcRect l="26377" r="11381" b="2"/>
          <a:stretch/>
        </p:blipFill>
        <p:spPr>
          <a:xfrm>
            <a:off x="7199440" y="10"/>
            <a:ext cx="4992560" cy="6857990"/>
          </a:xfrm>
          <a:prstGeom prst="rect">
            <a:avLst/>
          </a:prstGeom>
          <a:effectLst/>
        </p:spPr>
      </p:pic>
    </p:spTree>
    <p:extLst>
      <p:ext uri="{BB962C8B-B14F-4D97-AF65-F5344CB8AC3E}">
        <p14:creationId xmlns:p14="http://schemas.microsoft.com/office/powerpoint/2010/main" val="306110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782A1-09C3-1787-21A3-4D8EB459D935}"/>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Breakout 2</a:t>
            </a:r>
          </a:p>
        </p:txBody>
      </p:sp>
      <p:graphicFrame>
        <p:nvGraphicFramePr>
          <p:cNvPr id="5" name="Content Placeholder 2">
            <a:extLst>
              <a:ext uri="{FF2B5EF4-FFF2-40B4-BE49-F238E27FC236}">
                <a16:creationId xmlns:a16="http://schemas.microsoft.com/office/drawing/2014/main" id="{01DC2A67-878B-2C18-34FF-5F80EDC3308A}"/>
              </a:ext>
            </a:extLst>
          </p:cNvPr>
          <p:cNvGraphicFramePr>
            <a:graphicFrameLocks noGrp="1"/>
          </p:cNvGraphicFramePr>
          <p:nvPr>
            <p:ph idx="1"/>
            <p:extLst>
              <p:ext uri="{D42A27DB-BD31-4B8C-83A1-F6EECF244321}">
                <p14:modId xmlns:p14="http://schemas.microsoft.com/office/powerpoint/2010/main" val="272977197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727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s holding each other's wrists and interlinked to form a circle">
            <a:extLst>
              <a:ext uri="{FF2B5EF4-FFF2-40B4-BE49-F238E27FC236}">
                <a16:creationId xmlns:a16="http://schemas.microsoft.com/office/drawing/2014/main" id="{55514D12-D49A-E5A4-15D1-843F9A0A1DCF}"/>
              </a:ext>
            </a:extLst>
          </p:cNvPr>
          <p:cNvPicPr>
            <a:picLocks noChangeAspect="1"/>
          </p:cNvPicPr>
          <p:nvPr/>
        </p:nvPicPr>
        <p:blipFill>
          <a:blip r:embed="rId2"/>
          <a:srcRect t="4682" b="20412"/>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18" name="Rectangle 4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0" cy="6038850"/>
          </a:xfrm>
          <a:custGeom>
            <a:avLst/>
            <a:gdLst>
              <a:gd name="connsiteX0" fmla="*/ 0 w 12192000"/>
              <a:gd name="connsiteY0" fmla="*/ 0 h 5835650"/>
              <a:gd name="connsiteX1" fmla="*/ 12192000 w 12192000"/>
              <a:gd name="connsiteY1" fmla="*/ 0 h 5835650"/>
              <a:gd name="connsiteX2" fmla="*/ 12192000 w 12192000"/>
              <a:gd name="connsiteY2" fmla="*/ 5835650 h 5835650"/>
              <a:gd name="connsiteX3" fmla="*/ 0 w 12192000"/>
              <a:gd name="connsiteY3" fmla="*/ 5835650 h 5835650"/>
              <a:gd name="connsiteX4" fmla="*/ 0 w 12192000"/>
              <a:gd name="connsiteY4"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0 w 12198350"/>
              <a:gd name="connsiteY4" fmla="*/ 5835650 h 5835650"/>
              <a:gd name="connsiteX5" fmla="*/ 0 w 12198350"/>
              <a:gd name="connsiteY5"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0 w 12198350"/>
              <a:gd name="connsiteY5" fmla="*/ 5835650 h 5835650"/>
              <a:gd name="connsiteX6" fmla="*/ 0 w 12198350"/>
              <a:gd name="connsiteY6"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822450 w 12198350"/>
              <a:gd name="connsiteY5" fmla="*/ 58293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727200 w 12198350"/>
              <a:gd name="connsiteY5" fmla="*/ 54864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3854450 w 12198350"/>
              <a:gd name="connsiteY5" fmla="*/ 5695950 h 5835650"/>
              <a:gd name="connsiteX6" fmla="*/ 1727200 w 12198350"/>
              <a:gd name="connsiteY6" fmla="*/ 5486400 h 5835650"/>
              <a:gd name="connsiteX7" fmla="*/ 0 w 12198350"/>
              <a:gd name="connsiteY7" fmla="*/ 5835650 h 5835650"/>
              <a:gd name="connsiteX8" fmla="*/ 0 w 12198350"/>
              <a:gd name="connsiteY8" fmla="*/ 0 h 5835650"/>
              <a:gd name="connsiteX0" fmla="*/ 0 w 12198350"/>
              <a:gd name="connsiteY0" fmla="*/ 0 h 5842000"/>
              <a:gd name="connsiteX1" fmla="*/ 12192000 w 12198350"/>
              <a:gd name="connsiteY1" fmla="*/ 0 h 5842000"/>
              <a:gd name="connsiteX2" fmla="*/ 12198350 w 12198350"/>
              <a:gd name="connsiteY2" fmla="*/ 3505200 h 5842000"/>
              <a:gd name="connsiteX3" fmla="*/ 12192000 w 12198350"/>
              <a:gd name="connsiteY3" fmla="*/ 5835650 h 5842000"/>
              <a:gd name="connsiteX4" fmla="*/ 5060950 w 12198350"/>
              <a:gd name="connsiteY4" fmla="*/ 5835650 h 5842000"/>
              <a:gd name="connsiteX5" fmla="*/ 3663950 w 12198350"/>
              <a:gd name="connsiteY5" fmla="*/ 5842000 h 5842000"/>
              <a:gd name="connsiteX6" fmla="*/ 1727200 w 12198350"/>
              <a:gd name="connsiteY6" fmla="*/ 5486400 h 5842000"/>
              <a:gd name="connsiteX7" fmla="*/ 0 w 12198350"/>
              <a:gd name="connsiteY7" fmla="*/ 5835650 h 5842000"/>
              <a:gd name="connsiteX8" fmla="*/ 0 w 12198350"/>
              <a:gd name="connsiteY8" fmla="*/ 0 h 584200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4883150 w 12198350"/>
              <a:gd name="connsiteY4" fmla="*/ 5924550 h 5924550"/>
              <a:gd name="connsiteX5" fmla="*/ 3663950 w 12198350"/>
              <a:gd name="connsiteY5" fmla="*/ 5842000 h 5924550"/>
              <a:gd name="connsiteX6" fmla="*/ 1727200 w 12198350"/>
              <a:gd name="connsiteY6" fmla="*/ 5486400 h 5924550"/>
              <a:gd name="connsiteX7" fmla="*/ 0 w 12198350"/>
              <a:gd name="connsiteY7" fmla="*/ 5835650 h 5924550"/>
              <a:gd name="connsiteX8" fmla="*/ 0 w 12198350"/>
              <a:gd name="connsiteY8" fmla="*/ 0 h 592455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8318500 w 12198350"/>
              <a:gd name="connsiteY4" fmla="*/ 5867400 h 5924550"/>
              <a:gd name="connsiteX5" fmla="*/ 4883150 w 12198350"/>
              <a:gd name="connsiteY5" fmla="*/ 5924550 h 5924550"/>
              <a:gd name="connsiteX6" fmla="*/ 3663950 w 12198350"/>
              <a:gd name="connsiteY6" fmla="*/ 5842000 h 5924550"/>
              <a:gd name="connsiteX7" fmla="*/ 1727200 w 12198350"/>
              <a:gd name="connsiteY7" fmla="*/ 5486400 h 5924550"/>
              <a:gd name="connsiteX8" fmla="*/ 0 w 12198350"/>
              <a:gd name="connsiteY8" fmla="*/ 5835650 h 5924550"/>
              <a:gd name="connsiteX9" fmla="*/ 0 w 12198350"/>
              <a:gd name="connsiteY9" fmla="*/ 0 h 59245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9766300 w 12198350"/>
              <a:gd name="connsiteY4" fmla="*/ 59245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25525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8813800 w 12198350"/>
              <a:gd name="connsiteY3" fmla="*/ 57467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623550 w 12198350"/>
              <a:gd name="connsiteY3" fmla="*/ 48006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18540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766550 w 12198350"/>
              <a:gd name="connsiteY3" fmla="*/ 410845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350" h="60388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flip="none" rotWithShape="1">
            <a:gsLst>
              <a:gs pos="0">
                <a:srgbClr val="000000">
                  <a:alpha val="60000"/>
                </a:srgbClr>
              </a:gs>
              <a:gs pos="100000">
                <a:srgbClr val="000000">
                  <a:alpha val="0"/>
                </a:srgbClr>
              </a:gs>
              <a:gs pos="68000">
                <a:srgbClr val="000000">
                  <a:alpha val="4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0" name="Group 19">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21" name="Freeform: Shape 20">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5B1E09-15E8-063D-6EEE-AFF723991A02}"/>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b="1">
                <a:solidFill>
                  <a:srgbClr val="FFFFFF"/>
                </a:solidFill>
              </a:rPr>
              <a:t>Tieing</a:t>
            </a:r>
            <a:r>
              <a:rPr lang="en-US" sz="7200" b="1" dirty="0">
                <a:solidFill>
                  <a:srgbClr val="FFFFFF"/>
                </a:solidFill>
              </a:rPr>
              <a:t> It Together!</a:t>
            </a:r>
            <a:endParaRPr lang="en-US" sz="7200" b="1">
              <a:solidFill>
                <a:srgbClr val="FFFFFF"/>
              </a:solidFill>
            </a:endParaRPr>
          </a:p>
        </p:txBody>
      </p:sp>
    </p:spTree>
    <p:extLst>
      <p:ext uri="{BB962C8B-B14F-4D97-AF65-F5344CB8AC3E}">
        <p14:creationId xmlns:p14="http://schemas.microsoft.com/office/powerpoint/2010/main" val="3115742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7C069-A3AD-866F-3419-0E99E9D6C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D31BF-ED2F-F1EF-217A-96B3BA732B2A}"/>
              </a:ext>
            </a:extLst>
          </p:cNvPr>
          <p:cNvSpPr>
            <a:spLocks noGrp="1"/>
          </p:cNvSpPr>
          <p:nvPr>
            <p:ph type="title"/>
          </p:nvPr>
        </p:nvSpPr>
        <p:spPr/>
        <p:txBody>
          <a:bodyPr/>
          <a:lstStyle/>
          <a:p>
            <a:r>
              <a:rPr lang="en-US" dirty="0"/>
              <a:t>Closing Thoughts</a:t>
            </a:r>
          </a:p>
        </p:txBody>
      </p:sp>
      <p:sp>
        <p:nvSpPr>
          <p:cNvPr id="3" name="Content Placeholder 2">
            <a:extLst>
              <a:ext uri="{FF2B5EF4-FFF2-40B4-BE49-F238E27FC236}">
                <a16:creationId xmlns:a16="http://schemas.microsoft.com/office/drawing/2014/main" id="{3AAC7654-44DF-B790-3C7A-4248BBA0D8FB}"/>
              </a:ext>
            </a:extLst>
          </p:cNvPr>
          <p:cNvSpPr>
            <a:spLocks noGrp="1"/>
          </p:cNvSpPr>
          <p:nvPr>
            <p:ph idx="1"/>
          </p:nvPr>
        </p:nvSpPr>
        <p:spPr/>
        <p:txBody>
          <a:bodyPr>
            <a:normAutofit fontScale="92500" lnSpcReduction="20000"/>
          </a:bodyPr>
          <a:lstStyle/>
          <a:p>
            <a:pPr marL="0" indent="0">
              <a:buNone/>
            </a:pPr>
            <a:r>
              <a:rPr lang="en-US" dirty="0"/>
              <a:t>“Therefore I, the prisoner in the Lord, urge you to walk worthy of the calling you have received, </a:t>
            </a:r>
            <a:r>
              <a:rPr lang="en-US" b="1" baseline="30000" dirty="0"/>
              <a:t>2 </a:t>
            </a:r>
            <a:r>
              <a:rPr lang="en-US" dirty="0"/>
              <a:t>with all humility and gentleness, with patience, bearing with one another in love, </a:t>
            </a:r>
            <a:r>
              <a:rPr lang="en-US" b="1" baseline="30000" dirty="0"/>
              <a:t>3 </a:t>
            </a:r>
            <a:r>
              <a:rPr lang="en-US" dirty="0"/>
              <a:t>making every effort to keep the unity of the Spirit through the bond of peace.” (Eph 4:1- 3)</a:t>
            </a:r>
          </a:p>
          <a:p>
            <a:pPr marL="0" indent="0">
              <a:buNone/>
            </a:pPr>
            <a:endParaRPr lang="en-US" dirty="0"/>
          </a:p>
          <a:p>
            <a:pPr marL="0" lvl="0" indent="0" eaLnBrk="0" fontAlgn="base" hangingPunct="0">
              <a:lnSpc>
                <a:spcPct val="100000"/>
              </a:lnSpc>
              <a:spcBef>
                <a:spcPct val="0"/>
              </a:spcBef>
              <a:spcAft>
                <a:spcPct val="0"/>
              </a:spcAft>
              <a:buFontTx/>
              <a:buChar char="•"/>
            </a:pPr>
            <a:r>
              <a:rPr lang="en-US" altLang="en-US" dirty="0"/>
              <a:t>Openness – “Be completely humble” requires a posture that welcomes others’ perspectives and experiences without defensiveness.</a:t>
            </a:r>
          </a:p>
          <a:p>
            <a:pPr marL="0" lvl="0" indent="0" eaLnBrk="0" fontAlgn="base" hangingPunct="0">
              <a:lnSpc>
                <a:spcPct val="100000"/>
              </a:lnSpc>
              <a:spcBef>
                <a:spcPct val="0"/>
              </a:spcBef>
              <a:spcAft>
                <a:spcPct val="0"/>
              </a:spcAft>
              <a:buFontTx/>
              <a:buChar char="•"/>
            </a:pPr>
            <a:r>
              <a:rPr lang="en-US" altLang="en-US" dirty="0"/>
              <a:t>Respect – “Gentle” and “bearing with one another in love” reflects a high regard for others, even in difficulty.</a:t>
            </a:r>
          </a:p>
          <a:p>
            <a:pPr marL="0" lvl="0" indent="0" eaLnBrk="0" fontAlgn="base" hangingPunct="0">
              <a:lnSpc>
                <a:spcPct val="100000"/>
              </a:lnSpc>
              <a:spcBef>
                <a:spcPct val="0"/>
              </a:spcBef>
              <a:spcAft>
                <a:spcPct val="0"/>
              </a:spcAft>
              <a:buFontTx/>
              <a:buChar char="•"/>
            </a:pPr>
            <a:r>
              <a:rPr lang="en-US" altLang="en-US" dirty="0"/>
              <a:t>Curiosity – Patience and unity require a willingness to understand before reacting or correcting.</a:t>
            </a:r>
          </a:p>
          <a:p>
            <a:pPr marL="0" lvl="0" indent="0" eaLnBrk="0" fontAlgn="base" hangingPunct="0">
              <a:lnSpc>
                <a:spcPct val="100000"/>
              </a:lnSpc>
              <a:spcBef>
                <a:spcPct val="0"/>
              </a:spcBef>
              <a:spcAft>
                <a:spcPct val="0"/>
              </a:spcAft>
              <a:buFontTx/>
              <a:buChar char="•"/>
            </a:pPr>
            <a:r>
              <a:rPr lang="en-US" altLang="en-US" dirty="0"/>
              <a:t>Accountability – “Make every effort” implies intentional action and personal responsibility to protect peace and unity.</a:t>
            </a:r>
          </a:p>
          <a:p>
            <a:pPr marL="0" indent="0">
              <a:buNone/>
            </a:pPr>
            <a:endParaRPr lang="en-US" dirty="0"/>
          </a:p>
        </p:txBody>
      </p:sp>
      <p:pic>
        <p:nvPicPr>
          <p:cNvPr id="5" name="Picture 4">
            <a:extLst>
              <a:ext uri="{FF2B5EF4-FFF2-40B4-BE49-F238E27FC236}">
                <a16:creationId xmlns:a16="http://schemas.microsoft.com/office/drawing/2014/main" id="{EA290114-5F19-B11F-883E-1BBC1722A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2394" y="5229225"/>
            <a:ext cx="1608667" cy="1628775"/>
          </a:xfrm>
          <a:prstGeom prst="rect">
            <a:avLst/>
          </a:prstGeom>
        </p:spPr>
      </p:pic>
    </p:spTree>
    <p:extLst>
      <p:ext uri="{BB962C8B-B14F-4D97-AF65-F5344CB8AC3E}">
        <p14:creationId xmlns:p14="http://schemas.microsoft.com/office/powerpoint/2010/main" val="86957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33" name="Slide Background">
            <a:extLst>
              <a:ext uri="{FF2B5EF4-FFF2-40B4-BE49-F238E27FC236}">
                <a16:creationId xmlns:a16="http://schemas.microsoft.com/office/drawing/2014/main" id="{7B0EAC71-1588-4F05-B8F6-39B63FC63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nt">
            <a:extLst>
              <a:ext uri="{FF2B5EF4-FFF2-40B4-BE49-F238E27FC236}">
                <a16:creationId xmlns:a16="http://schemas.microsoft.com/office/drawing/2014/main" id="{B7D0ACE8-8ED8-4CA7-9DDB-B725E80C0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1700" y="0"/>
            <a:ext cx="10472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4" name="Rectangle 33">
            <a:extLst>
              <a:ext uri="{FF2B5EF4-FFF2-40B4-BE49-F238E27FC236}">
                <a16:creationId xmlns:a16="http://schemas.microsoft.com/office/drawing/2014/main" id="{9864AAEA-8DC4-4D15-864C-B53C5B4C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E82F361B-984A-43B6-AFE8-1F1439428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9"/>
            <a:ext cx="12191999" cy="2726601"/>
          </a:xfrm>
          <a:prstGeom prst="rect">
            <a:avLst/>
          </a:prstGeom>
          <a:ln>
            <a:noFill/>
          </a:ln>
          <a:effectLst>
            <a:outerShdw blurRad="596900" dist="330200" dir="714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B27810-E883-3551-0BDA-CE5A701F2BE1}"/>
              </a:ext>
            </a:extLst>
          </p:cNvPr>
          <p:cNvSpPr>
            <a:spLocks noGrp="1"/>
          </p:cNvSpPr>
          <p:nvPr>
            <p:ph type="title"/>
          </p:nvPr>
        </p:nvSpPr>
        <p:spPr>
          <a:xfrm>
            <a:off x="761801" y="529088"/>
            <a:ext cx="4697303" cy="1804680"/>
          </a:xfrm>
        </p:spPr>
        <p:txBody>
          <a:bodyPr>
            <a:normAutofit/>
          </a:bodyPr>
          <a:lstStyle/>
          <a:p>
            <a:r>
              <a:rPr lang="en-US" sz="4000" dirty="0"/>
              <a:t>Who We Are</a:t>
            </a:r>
          </a:p>
        </p:txBody>
      </p:sp>
      <p:sp useBgFill="1">
        <p:nvSpPr>
          <p:cNvPr id="38" name="Rectangle 37">
            <a:extLst>
              <a:ext uri="{FF2B5EF4-FFF2-40B4-BE49-F238E27FC236}">
                <a16:creationId xmlns:a16="http://schemas.microsoft.com/office/drawing/2014/main" id="{4F2A6A32-9ADF-4DD4-AEA5-0D1FF0F8B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49700"/>
          </a:xfrm>
          <a:prstGeom prst="rect">
            <a:avLst/>
          </a:prstGeom>
          <a:ln>
            <a:noFill/>
          </a:ln>
          <a:effectLst>
            <a:outerShdw blurRad="596900" dist="317500" dir="8820000" sx="87000" sy="87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8167D8E-C28D-C4C4-BF5A-B747515BE05C}"/>
              </a:ext>
            </a:extLst>
          </p:cNvPr>
          <p:cNvPicPr>
            <a:picLocks noChangeAspect="1"/>
          </p:cNvPicPr>
          <p:nvPr/>
        </p:nvPicPr>
        <p:blipFill>
          <a:blip r:embed="rId2">
            <a:extLst>
              <a:ext uri="{28A0092B-C50C-407E-A947-70E740481C1C}">
                <a14:useLocalDpi xmlns:a14="http://schemas.microsoft.com/office/drawing/2010/main" val="0"/>
              </a:ext>
            </a:extLst>
          </a:blip>
          <a:srcRect t="2951" b="6686"/>
          <a:stretch/>
        </p:blipFill>
        <p:spPr>
          <a:xfrm>
            <a:off x="20" y="2734900"/>
            <a:ext cx="6095983" cy="4131399"/>
          </a:xfrm>
          <a:prstGeom prst="rect">
            <a:avLst/>
          </a:prstGeom>
        </p:spPr>
      </p:pic>
      <p:pic>
        <p:nvPicPr>
          <p:cNvPr id="5" name="Content Placeholder 4">
            <a:extLst>
              <a:ext uri="{FF2B5EF4-FFF2-40B4-BE49-F238E27FC236}">
                <a16:creationId xmlns:a16="http://schemas.microsoft.com/office/drawing/2014/main" id="{D68A05CB-E77B-2AB4-00C0-5384CF059570}"/>
              </a:ext>
            </a:extLst>
          </p:cNvPr>
          <p:cNvPicPr>
            <a:picLocks noChangeAspect="1"/>
          </p:cNvPicPr>
          <p:nvPr/>
        </p:nvPicPr>
        <p:blipFill>
          <a:blip r:embed="rId3">
            <a:extLst>
              <a:ext uri="{28A0092B-C50C-407E-A947-70E740481C1C}">
                <a14:useLocalDpi xmlns:a14="http://schemas.microsoft.com/office/drawing/2010/main" val="0"/>
              </a:ext>
            </a:extLst>
          </a:blip>
          <a:srcRect l="26334"/>
          <a:stretch/>
        </p:blipFill>
        <p:spPr>
          <a:xfrm>
            <a:off x="9144012" y="-12883"/>
            <a:ext cx="3048001" cy="2751500"/>
          </a:xfrm>
          <a:prstGeom prst="rect">
            <a:avLst/>
          </a:prstGeom>
        </p:spPr>
      </p:pic>
      <p:pic>
        <p:nvPicPr>
          <p:cNvPr id="9" name="Picture 8">
            <a:extLst>
              <a:ext uri="{FF2B5EF4-FFF2-40B4-BE49-F238E27FC236}">
                <a16:creationId xmlns:a16="http://schemas.microsoft.com/office/drawing/2014/main" id="{BDB6A372-D132-C810-0035-18F09E9737F9}"/>
              </a:ext>
            </a:extLst>
          </p:cNvPr>
          <p:cNvPicPr>
            <a:picLocks noChangeAspect="1"/>
          </p:cNvPicPr>
          <p:nvPr/>
        </p:nvPicPr>
        <p:blipFill>
          <a:blip r:embed="rId4">
            <a:extLst>
              <a:ext uri="{28A0092B-C50C-407E-A947-70E740481C1C}">
                <a14:useLocalDpi xmlns:a14="http://schemas.microsoft.com/office/drawing/2010/main" val="0"/>
              </a:ext>
            </a:extLst>
          </a:blip>
          <a:srcRect t="24959" r="-1" b="2967"/>
          <a:stretch/>
        </p:blipFill>
        <p:spPr>
          <a:xfrm>
            <a:off x="6095997" y="-12883"/>
            <a:ext cx="3054096" cy="2751500"/>
          </a:xfrm>
          <a:prstGeom prst="rect">
            <a:avLst/>
          </a:prstGeom>
        </p:spPr>
      </p:pic>
      <p:sp>
        <p:nvSpPr>
          <p:cNvPr id="25" name="Content Placeholder 12">
            <a:extLst>
              <a:ext uri="{FF2B5EF4-FFF2-40B4-BE49-F238E27FC236}">
                <a16:creationId xmlns:a16="http://schemas.microsoft.com/office/drawing/2014/main" id="{C8EB977D-8218-A574-FD91-1F4D4A91C8CE}"/>
              </a:ext>
            </a:extLst>
          </p:cNvPr>
          <p:cNvSpPr>
            <a:spLocks noGrp="1"/>
          </p:cNvSpPr>
          <p:nvPr>
            <p:ph idx="1"/>
          </p:nvPr>
        </p:nvSpPr>
        <p:spPr>
          <a:xfrm>
            <a:off x="6794838" y="3234518"/>
            <a:ext cx="4505275" cy="3121831"/>
          </a:xfrm>
        </p:spPr>
        <p:txBody>
          <a:bodyPr anchor="ctr">
            <a:normAutofit/>
          </a:bodyPr>
          <a:lstStyle/>
          <a:p>
            <a:r>
              <a:rPr lang="en-US" sz="2000" dirty="0"/>
              <a:t>God 1</a:t>
            </a:r>
            <a:r>
              <a:rPr lang="en-US" sz="2000" baseline="30000" dirty="0"/>
              <a:t>st</a:t>
            </a:r>
            <a:r>
              <a:rPr lang="en-US" sz="2000" dirty="0"/>
              <a:t>, Family 2</a:t>
            </a:r>
            <a:r>
              <a:rPr lang="en-US" sz="2000" baseline="30000" dirty="0"/>
              <a:t>nd</a:t>
            </a:r>
            <a:endParaRPr lang="en-US" sz="2000" dirty="0"/>
          </a:p>
          <a:p>
            <a:r>
              <a:rPr lang="en-US" sz="2000" dirty="0"/>
              <a:t>The church is where we invest</a:t>
            </a:r>
          </a:p>
          <a:p>
            <a:r>
              <a:rPr lang="en-US" sz="2000" dirty="0"/>
              <a:t>Wrestling is the greatest teacher (Outside of the Scriptures)</a:t>
            </a:r>
          </a:p>
        </p:txBody>
      </p:sp>
    </p:spTree>
    <p:extLst>
      <p:ext uri="{BB962C8B-B14F-4D97-AF65-F5344CB8AC3E}">
        <p14:creationId xmlns:p14="http://schemas.microsoft.com/office/powerpoint/2010/main" val="465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501AF-75FE-AFF3-5805-CFD067840CDD}"/>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Goals For Tonight’s Workshop</a:t>
            </a:r>
          </a:p>
        </p:txBody>
      </p:sp>
      <p:graphicFrame>
        <p:nvGraphicFramePr>
          <p:cNvPr id="5" name="Content Placeholder 2">
            <a:extLst>
              <a:ext uri="{FF2B5EF4-FFF2-40B4-BE49-F238E27FC236}">
                <a16:creationId xmlns:a16="http://schemas.microsoft.com/office/drawing/2014/main" id="{86CB89D8-4132-65BC-C5B1-0CF2D25946D2}"/>
              </a:ext>
            </a:extLst>
          </p:cNvPr>
          <p:cNvGraphicFramePr>
            <a:graphicFrameLocks noGrp="1"/>
          </p:cNvGraphicFramePr>
          <p:nvPr>
            <p:ph idx="1"/>
            <p:extLst>
              <p:ext uri="{D42A27DB-BD31-4B8C-83A1-F6EECF244321}">
                <p14:modId xmlns:p14="http://schemas.microsoft.com/office/powerpoint/2010/main" val="314268970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118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CC11-D043-6031-88F8-38A4DC54655C}"/>
              </a:ext>
            </a:extLst>
          </p:cNvPr>
          <p:cNvSpPr>
            <a:spLocks noGrp="1"/>
          </p:cNvSpPr>
          <p:nvPr>
            <p:ph type="title"/>
          </p:nvPr>
        </p:nvSpPr>
        <p:spPr/>
        <p:txBody>
          <a:bodyPr/>
          <a:lstStyle/>
          <a:p>
            <a:r>
              <a:rPr lang="en-US" dirty="0"/>
              <a:t>Why Humility</a:t>
            </a:r>
          </a:p>
        </p:txBody>
      </p:sp>
      <p:sp>
        <p:nvSpPr>
          <p:cNvPr id="3" name="Content Placeholder 2">
            <a:extLst>
              <a:ext uri="{FF2B5EF4-FFF2-40B4-BE49-F238E27FC236}">
                <a16:creationId xmlns:a16="http://schemas.microsoft.com/office/drawing/2014/main" id="{4544C826-8F17-1AA4-5904-2DA9FADF4A7C}"/>
              </a:ext>
            </a:extLst>
          </p:cNvPr>
          <p:cNvSpPr>
            <a:spLocks noGrp="1"/>
          </p:cNvSpPr>
          <p:nvPr>
            <p:ph idx="1"/>
          </p:nvPr>
        </p:nvSpPr>
        <p:spPr/>
        <p:txBody>
          <a:bodyPr>
            <a:normAutofit fontScale="85000" lnSpcReduction="20000"/>
          </a:bodyPr>
          <a:lstStyle/>
          <a:p>
            <a:pPr marL="0" indent="0">
              <a:buNone/>
            </a:pPr>
            <a:r>
              <a:rPr lang="en-US" b="1" i="0" baseline="30000" dirty="0">
                <a:solidFill>
                  <a:srgbClr val="000000"/>
                </a:solidFill>
                <a:effectLst/>
              </a:rPr>
              <a:t>19 </a:t>
            </a:r>
            <a:r>
              <a:rPr lang="en-US" b="0" i="0" dirty="0">
                <a:solidFill>
                  <a:srgbClr val="000000"/>
                </a:solidFill>
                <a:effectLst/>
              </a:rPr>
              <a:t>My dear brothers and sisters, understand this: Everyone should be quick to listen, slow to speak, and slow to anger, </a:t>
            </a:r>
            <a:r>
              <a:rPr lang="en-US" b="1" i="0" baseline="30000" dirty="0">
                <a:solidFill>
                  <a:srgbClr val="000000"/>
                </a:solidFill>
                <a:effectLst/>
              </a:rPr>
              <a:t>20 </a:t>
            </a:r>
            <a:r>
              <a:rPr lang="en-US" b="0" i="0" dirty="0">
                <a:solidFill>
                  <a:srgbClr val="000000"/>
                </a:solidFill>
                <a:effectLst/>
              </a:rPr>
              <a:t>for human anger does not accomplish God’s righteousness. </a:t>
            </a:r>
            <a:r>
              <a:rPr lang="en-US" b="1" i="0" baseline="30000" dirty="0">
                <a:solidFill>
                  <a:srgbClr val="000000"/>
                </a:solidFill>
                <a:effectLst/>
              </a:rPr>
              <a:t>21 </a:t>
            </a:r>
            <a:r>
              <a:rPr lang="en-US" b="0" i="0" dirty="0">
                <a:solidFill>
                  <a:srgbClr val="000000"/>
                </a:solidFill>
                <a:effectLst/>
              </a:rPr>
              <a:t>Therefore, ridding yourselves of all moral filth and the evil that is so prevalent, </a:t>
            </a:r>
            <a:r>
              <a:rPr lang="en-US" b="0" i="1" dirty="0">
                <a:solidFill>
                  <a:schemeClr val="accent1"/>
                </a:solidFill>
                <a:effectLst/>
              </a:rPr>
              <a:t>humbly</a:t>
            </a:r>
            <a:r>
              <a:rPr lang="en-US" b="0" i="0" dirty="0">
                <a:solidFill>
                  <a:srgbClr val="000000"/>
                </a:solidFill>
                <a:effectLst/>
              </a:rPr>
              <a:t> receive the implanted word, which is able to save your souls. (James 1:19 CSB)</a:t>
            </a:r>
          </a:p>
          <a:p>
            <a:pPr marL="0" indent="0">
              <a:buNone/>
            </a:pPr>
            <a:endParaRPr lang="en-US" dirty="0">
              <a:solidFill>
                <a:srgbClr val="000000"/>
              </a:solidFill>
            </a:endParaRPr>
          </a:p>
          <a:p>
            <a:pPr marL="0" indent="0">
              <a:buNone/>
            </a:pPr>
            <a:r>
              <a:rPr lang="en-US" b="0" i="0" dirty="0">
                <a:solidFill>
                  <a:srgbClr val="000000"/>
                </a:solidFill>
                <a:effectLst/>
              </a:rPr>
              <a:t>If, then, there is any encouragement in Christ, if any consolation of love, if any fellowship with the Spirit, if any affection and mercy, </a:t>
            </a:r>
            <a:r>
              <a:rPr lang="en-US" b="1" i="0" baseline="30000" dirty="0">
                <a:solidFill>
                  <a:srgbClr val="000000"/>
                </a:solidFill>
                <a:effectLst/>
              </a:rPr>
              <a:t>2 </a:t>
            </a:r>
            <a:r>
              <a:rPr lang="en-US" b="0" i="0" dirty="0">
                <a:solidFill>
                  <a:srgbClr val="000000"/>
                </a:solidFill>
                <a:effectLst/>
              </a:rPr>
              <a:t>make my joy complete by thinking the same way, having the same love, united in spirit, intent on one purpose. </a:t>
            </a:r>
            <a:r>
              <a:rPr lang="en-US" b="1" i="0" baseline="30000" dirty="0">
                <a:solidFill>
                  <a:srgbClr val="000000"/>
                </a:solidFill>
                <a:effectLst/>
              </a:rPr>
              <a:t>3 </a:t>
            </a:r>
            <a:r>
              <a:rPr lang="en-US" b="0" i="0" dirty="0">
                <a:solidFill>
                  <a:srgbClr val="000000"/>
                </a:solidFill>
                <a:effectLst/>
              </a:rPr>
              <a:t>Do nothing out of selfish ambition or conceit, but in humility consider others as more important than yourselves. </a:t>
            </a:r>
            <a:r>
              <a:rPr lang="en-US" b="1" i="0" baseline="30000" dirty="0">
                <a:solidFill>
                  <a:srgbClr val="000000"/>
                </a:solidFill>
                <a:effectLst/>
              </a:rPr>
              <a:t>4 </a:t>
            </a:r>
            <a:r>
              <a:rPr lang="en-US" b="0" i="0" dirty="0">
                <a:solidFill>
                  <a:srgbClr val="000000"/>
                </a:solidFill>
                <a:effectLst/>
              </a:rPr>
              <a:t>Everyone should look not to his own interests, but rather to the interests of others. (</a:t>
            </a:r>
            <a:r>
              <a:rPr lang="en-US" b="0" i="0" dirty="0" err="1">
                <a:solidFill>
                  <a:srgbClr val="000000"/>
                </a:solidFill>
                <a:effectLst/>
              </a:rPr>
              <a:t>Php</a:t>
            </a:r>
            <a:r>
              <a:rPr lang="en-US" b="0" i="0" dirty="0">
                <a:solidFill>
                  <a:srgbClr val="000000"/>
                </a:solidFill>
                <a:effectLst/>
              </a:rPr>
              <a:t> 2:1-4)</a:t>
            </a:r>
          </a:p>
          <a:p>
            <a:pPr marL="0" indent="0">
              <a:buNone/>
            </a:pPr>
            <a:endParaRPr lang="en-US" dirty="0">
              <a:solidFill>
                <a:srgbClr val="000000"/>
              </a:solidFill>
            </a:endParaRPr>
          </a:p>
          <a:p>
            <a:pPr marL="0" indent="0">
              <a:buNone/>
            </a:pPr>
            <a:r>
              <a:rPr lang="en-US" dirty="0">
                <a:solidFill>
                  <a:srgbClr val="000000"/>
                </a:solidFill>
              </a:rPr>
              <a:t>Jesus asks over 300 questions in the Gospels, why do you think that is? </a:t>
            </a:r>
            <a:endParaRPr lang="en-US" dirty="0"/>
          </a:p>
        </p:txBody>
      </p:sp>
    </p:spTree>
    <p:extLst>
      <p:ext uri="{BB962C8B-B14F-4D97-AF65-F5344CB8AC3E}">
        <p14:creationId xmlns:p14="http://schemas.microsoft.com/office/powerpoint/2010/main" val="345939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3065-CBC2-792C-4411-CEC8E06DEB7B}"/>
              </a:ext>
            </a:extLst>
          </p:cNvPr>
          <p:cNvSpPr>
            <a:spLocks noGrp="1"/>
          </p:cNvSpPr>
          <p:nvPr>
            <p:ph type="title"/>
          </p:nvPr>
        </p:nvSpPr>
        <p:spPr/>
        <p:txBody>
          <a:bodyPr/>
          <a:lstStyle/>
          <a:p>
            <a:r>
              <a:rPr lang="en-US" dirty="0"/>
              <a:t>Breakout 1</a:t>
            </a:r>
          </a:p>
        </p:txBody>
      </p:sp>
      <p:sp>
        <p:nvSpPr>
          <p:cNvPr id="3" name="Content Placeholder 2">
            <a:extLst>
              <a:ext uri="{FF2B5EF4-FFF2-40B4-BE49-F238E27FC236}">
                <a16:creationId xmlns:a16="http://schemas.microsoft.com/office/drawing/2014/main" id="{5EEF78C6-B888-E42B-82CF-BDDC62AE8FBA}"/>
              </a:ext>
            </a:extLst>
          </p:cNvPr>
          <p:cNvSpPr>
            <a:spLocks noGrp="1"/>
          </p:cNvSpPr>
          <p:nvPr>
            <p:ph idx="1"/>
          </p:nvPr>
        </p:nvSpPr>
        <p:spPr/>
        <p:txBody>
          <a:bodyPr/>
          <a:lstStyle/>
          <a:p>
            <a:pPr marL="0" indent="0">
              <a:buNone/>
            </a:pPr>
            <a:r>
              <a:rPr lang="en-US" dirty="0"/>
              <a:t>What do you think the connection is between humility and asking questions?</a:t>
            </a:r>
          </a:p>
        </p:txBody>
      </p:sp>
    </p:spTree>
    <p:extLst>
      <p:ext uri="{BB962C8B-B14F-4D97-AF65-F5344CB8AC3E}">
        <p14:creationId xmlns:p14="http://schemas.microsoft.com/office/powerpoint/2010/main" val="2069294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76708D-4DF1-1FB1-DD31-6C5A0632C0E3}"/>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500640-3194-57B6-3831-DE96DFC6D8C3}"/>
              </a:ext>
            </a:extLst>
          </p:cNvPr>
          <p:cNvPicPr>
            <a:picLocks noChangeAspect="1"/>
          </p:cNvPicPr>
          <p:nvPr/>
        </p:nvPicPr>
        <p:blipFill>
          <a:blip r:embed="rId2">
            <a:extLst>
              <a:ext uri="{28A0092B-C50C-407E-A947-70E740481C1C}">
                <a14:useLocalDpi xmlns:a14="http://schemas.microsoft.com/office/drawing/2010/main" val="0"/>
              </a:ext>
            </a:extLst>
          </a:blip>
          <a:srcRect r="5882" b="-1"/>
          <a:stretch/>
        </p:blipFill>
        <p:spPr>
          <a:xfrm>
            <a:off x="1" y="10"/>
            <a:ext cx="9669642" cy="6857990"/>
          </a:xfrm>
          <a:prstGeom prst="rect">
            <a:avLst/>
          </a:prstGeom>
        </p:spPr>
      </p:pic>
      <p:sp>
        <p:nvSpPr>
          <p:cNvPr id="19" name="Rectangle 1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DEB359-1C9B-CB1B-2345-B4723E38A750}"/>
              </a:ext>
            </a:extLst>
          </p:cNvPr>
          <p:cNvSpPr>
            <a:spLocks noGrp="1"/>
          </p:cNvSpPr>
          <p:nvPr>
            <p:ph type="ctrTitle"/>
          </p:nvPr>
        </p:nvSpPr>
        <p:spPr>
          <a:xfrm>
            <a:off x="9192703" y="1000126"/>
            <a:ext cx="2380173" cy="3685926"/>
          </a:xfrm>
          <a:noFill/>
        </p:spPr>
        <p:txBody>
          <a:bodyPr>
            <a:normAutofit fontScale="90000"/>
          </a:bodyPr>
          <a:lstStyle/>
          <a:p>
            <a:pPr algn="l"/>
            <a:r>
              <a:rPr lang="en-US" sz="5200" dirty="0"/>
              <a:t>O.R.C.A</a:t>
            </a:r>
            <a:br>
              <a:rPr lang="en-US" sz="5200" dirty="0"/>
            </a:br>
            <a:br>
              <a:rPr lang="en-US" sz="5200" dirty="0"/>
            </a:br>
            <a:br>
              <a:rPr lang="en-US" sz="5200" dirty="0"/>
            </a:br>
            <a:r>
              <a:rPr lang="en-US" sz="3600" dirty="0"/>
              <a:t>Openness</a:t>
            </a:r>
            <a:br>
              <a:rPr lang="en-US" sz="3600" dirty="0"/>
            </a:br>
            <a:r>
              <a:rPr lang="en-US" sz="3600" dirty="0"/>
              <a:t>Respect</a:t>
            </a:r>
            <a:br>
              <a:rPr lang="en-US" sz="3600" dirty="0"/>
            </a:br>
            <a:r>
              <a:rPr lang="en-US" sz="3600" dirty="0"/>
              <a:t>Curiosity</a:t>
            </a:r>
            <a:br>
              <a:rPr lang="en-US" sz="3600" dirty="0"/>
            </a:br>
            <a:r>
              <a:rPr lang="en-US" sz="3600" dirty="0"/>
              <a:t>Assessment</a:t>
            </a:r>
            <a:br>
              <a:rPr lang="en-US" sz="3600" dirty="0"/>
            </a:br>
            <a:endParaRPr lang="en-US" sz="3600" dirty="0"/>
          </a:p>
        </p:txBody>
      </p:sp>
    </p:spTree>
    <p:extLst>
      <p:ext uri="{BB962C8B-B14F-4D97-AF65-F5344CB8AC3E}">
        <p14:creationId xmlns:p14="http://schemas.microsoft.com/office/powerpoint/2010/main" val="108021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1E2B4-1A35-5796-F3ED-9A4B3764D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7CFCE2-935F-5BA4-FB93-0851C703C92D}"/>
              </a:ext>
            </a:extLst>
          </p:cNvPr>
          <p:cNvSpPr>
            <a:spLocks noGrp="1"/>
          </p:cNvSpPr>
          <p:nvPr>
            <p:ph type="title"/>
          </p:nvPr>
        </p:nvSpPr>
        <p:spPr/>
        <p:txBody>
          <a:bodyPr/>
          <a:lstStyle/>
          <a:p>
            <a:r>
              <a:rPr lang="en-US" dirty="0"/>
              <a:t>Old Habits</a:t>
            </a:r>
          </a:p>
        </p:txBody>
      </p:sp>
      <p:sp>
        <p:nvSpPr>
          <p:cNvPr id="3" name="Content Placeholder 2">
            <a:extLst>
              <a:ext uri="{FF2B5EF4-FFF2-40B4-BE49-F238E27FC236}">
                <a16:creationId xmlns:a16="http://schemas.microsoft.com/office/drawing/2014/main" id="{73DFEAB9-CE6D-34D3-CBB7-E6F03B3A1023}"/>
              </a:ext>
            </a:extLst>
          </p:cNvPr>
          <p:cNvSpPr>
            <a:spLocks noGrp="1"/>
          </p:cNvSpPr>
          <p:nvPr>
            <p:ph idx="1"/>
          </p:nvPr>
        </p:nvSpPr>
        <p:spPr/>
        <p:txBody>
          <a:bodyPr>
            <a:normAutofit/>
          </a:bodyPr>
          <a:lstStyle/>
          <a:p>
            <a:pPr marL="0" indent="0">
              <a:buNone/>
            </a:pPr>
            <a:r>
              <a:rPr lang="en-US" dirty="0"/>
              <a:t>Assumptions (That brother is prideful…)</a:t>
            </a:r>
          </a:p>
          <a:p>
            <a:pPr marL="0" indent="0">
              <a:buNone/>
            </a:pPr>
            <a:r>
              <a:rPr lang="en-US" dirty="0"/>
              <a:t>Opinions (Her dress is so immodest…)</a:t>
            </a:r>
          </a:p>
          <a:p>
            <a:pPr marL="0" indent="0">
              <a:buNone/>
            </a:pPr>
            <a:r>
              <a:rPr lang="en-US" dirty="0"/>
              <a:t>Judgements (She is not putting the Kingdom first…)</a:t>
            </a:r>
          </a:p>
          <a:p>
            <a:pPr marL="0" indent="0">
              <a:buNone/>
            </a:pPr>
            <a:r>
              <a:rPr lang="en-US" dirty="0"/>
              <a:t>Autobiographical Experience (I went through the same thing…)</a:t>
            </a:r>
          </a:p>
          <a:p>
            <a:pPr marL="0" indent="0">
              <a:buNone/>
            </a:pPr>
            <a:r>
              <a:rPr lang="en-US" dirty="0"/>
              <a:t>Listening to interject or correct (I have something ready for them…)</a:t>
            </a:r>
          </a:p>
          <a:p>
            <a:pPr marL="0" indent="0">
              <a:buNone/>
            </a:pPr>
            <a:r>
              <a:rPr lang="en-US" dirty="0"/>
              <a:t>Avoiding conflict until it’s too late (It doesn’t really bother me)</a:t>
            </a:r>
          </a:p>
          <a:p>
            <a:pPr marL="0" indent="0">
              <a:buNone/>
            </a:pPr>
            <a:endParaRPr lang="en-US" dirty="0"/>
          </a:p>
          <a:p>
            <a:pPr marL="0" indent="0">
              <a:buNone/>
            </a:pPr>
            <a:r>
              <a:rPr lang="en-US" b="1" dirty="0" err="1"/>
              <a:t>P</a:t>
            </a:r>
            <a:r>
              <a:rPr lang="en-US" dirty="0" err="1"/>
              <a:t>resumptous</a:t>
            </a:r>
            <a:r>
              <a:rPr lang="en-US" dirty="0"/>
              <a:t>…</a:t>
            </a:r>
            <a:r>
              <a:rPr lang="en-US" b="1" dirty="0"/>
              <a:t>R</a:t>
            </a:r>
            <a:r>
              <a:rPr lang="en-US" dirty="0"/>
              <a:t>ude…</a:t>
            </a:r>
            <a:r>
              <a:rPr lang="en-US" b="1" dirty="0"/>
              <a:t>I</a:t>
            </a:r>
            <a:r>
              <a:rPr lang="en-US" dirty="0"/>
              <a:t>nstigating…</a:t>
            </a:r>
            <a:r>
              <a:rPr lang="en-US" b="1" dirty="0"/>
              <a:t>D</a:t>
            </a:r>
            <a:r>
              <a:rPr lang="en-US" dirty="0"/>
              <a:t>emeaning…</a:t>
            </a:r>
            <a:r>
              <a:rPr lang="en-US" b="1" dirty="0"/>
              <a:t>E</a:t>
            </a:r>
            <a:r>
              <a:rPr lang="en-US" dirty="0"/>
              <a:t>GO</a:t>
            </a:r>
          </a:p>
          <a:p>
            <a:pPr marL="0" indent="0">
              <a:buNone/>
            </a:pPr>
            <a:endParaRPr lang="en-US" dirty="0"/>
          </a:p>
        </p:txBody>
      </p:sp>
    </p:spTree>
    <p:extLst>
      <p:ext uri="{BB962C8B-B14F-4D97-AF65-F5344CB8AC3E}">
        <p14:creationId xmlns:p14="http://schemas.microsoft.com/office/powerpoint/2010/main" val="58972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1F71-CCF2-C607-0DF0-59826438D653}"/>
              </a:ext>
            </a:extLst>
          </p:cNvPr>
          <p:cNvSpPr>
            <a:spLocks noGrp="1"/>
          </p:cNvSpPr>
          <p:nvPr>
            <p:ph type="title"/>
          </p:nvPr>
        </p:nvSpPr>
        <p:spPr/>
        <p:txBody>
          <a:bodyPr/>
          <a:lstStyle/>
          <a:p>
            <a:r>
              <a:rPr lang="en-US" dirty="0"/>
              <a:t>ORCA Stance</a:t>
            </a:r>
          </a:p>
        </p:txBody>
      </p:sp>
      <p:sp>
        <p:nvSpPr>
          <p:cNvPr id="3" name="Content Placeholder 2">
            <a:extLst>
              <a:ext uri="{FF2B5EF4-FFF2-40B4-BE49-F238E27FC236}">
                <a16:creationId xmlns:a16="http://schemas.microsoft.com/office/drawing/2014/main" id="{D1B3152A-B795-3062-3DE3-44B7899EFE74}"/>
              </a:ext>
            </a:extLst>
          </p:cNvPr>
          <p:cNvSpPr>
            <a:spLocks noGrp="1"/>
          </p:cNvSpPr>
          <p:nvPr>
            <p:ph idx="1"/>
          </p:nvPr>
        </p:nvSpPr>
        <p:spPr/>
        <p:txBody>
          <a:bodyPr>
            <a:normAutofit lnSpcReduction="10000"/>
          </a:bodyPr>
          <a:lstStyle/>
          <a:p>
            <a:r>
              <a:rPr lang="en-US" b="1" dirty="0"/>
              <a:t>Openness</a:t>
            </a:r>
            <a:r>
              <a:rPr lang="en-US" dirty="0"/>
              <a:t> - Approach each person with a willingness to hear their story without judgment or assumptions, creating a safe space for honest expression.</a:t>
            </a:r>
          </a:p>
          <a:p>
            <a:r>
              <a:rPr lang="en-US" b="1" dirty="0"/>
              <a:t>Respect</a:t>
            </a:r>
            <a:r>
              <a:rPr lang="en-US" dirty="0"/>
              <a:t> - Honor the person’s experiences, values, and autonomy, recognizing their inherent dignity and right to self-determination.</a:t>
            </a:r>
          </a:p>
          <a:p>
            <a:r>
              <a:rPr lang="en-US" b="1" dirty="0"/>
              <a:t>Curiosity</a:t>
            </a:r>
            <a:r>
              <a:rPr lang="en-US" dirty="0"/>
              <a:t> - Stay genuinely interested in the person’s inner world, asking thoughtful questions to deepen understanding rather than to evaluate or diagnose.</a:t>
            </a:r>
          </a:p>
          <a:p>
            <a:r>
              <a:rPr lang="en-US" b="1" dirty="0"/>
              <a:t>Assessment</a:t>
            </a:r>
            <a:r>
              <a:rPr lang="en-US" dirty="0"/>
              <a:t> - Take ownership of your role in the relationship—acknowledging mistakes, maintaining boundaries, and modeling responsibility.</a:t>
            </a:r>
          </a:p>
        </p:txBody>
      </p:sp>
    </p:spTree>
    <p:extLst>
      <p:ext uri="{BB962C8B-B14F-4D97-AF65-F5344CB8AC3E}">
        <p14:creationId xmlns:p14="http://schemas.microsoft.com/office/powerpoint/2010/main" val="400845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6895A9-6193-C65A-FC77-473C5F2D1B29}"/>
              </a:ext>
            </a:extLst>
          </p:cNvPr>
          <p:cNvSpPr>
            <a:spLocks noGrp="1"/>
          </p:cNvSpPr>
          <p:nvPr>
            <p:ph type="title"/>
          </p:nvPr>
        </p:nvSpPr>
        <p:spPr>
          <a:xfrm>
            <a:off x="836679" y="723898"/>
            <a:ext cx="6002110" cy="1495425"/>
          </a:xfrm>
        </p:spPr>
        <p:txBody>
          <a:bodyPr>
            <a:normAutofit/>
          </a:bodyPr>
          <a:lstStyle/>
          <a:p>
            <a:r>
              <a:rPr lang="en-US" sz="4000" dirty="0"/>
              <a:t>Example 1</a:t>
            </a:r>
          </a:p>
        </p:txBody>
      </p:sp>
      <p:sp>
        <p:nvSpPr>
          <p:cNvPr id="3" name="Content Placeholder 2">
            <a:extLst>
              <a:ext uri="{FF2B5EF4-FFF2-40B4-BE49-F238E27FC236}">
                <a16:creationId xmlns:a16="http://schemas.microsoft.com/office/drawing/2014/main" id="{30B2241E-98F7-2E00-0B03-5A7D1E453DF7}"/>
              </a:ext>
            </a:extLst>
          </p:cNvPr>
          <p:cNvSpPr>
            <a:spLocks noGrp="1"/>
          </p:cNvSpPr>
          <p:nvPr>
            <p:ph idx="1"/>
          </p:nvPr>
        </p:nvSpPr>
        <p:spPr>
          <a:xfrm>
            <a:off x="836680" y="2405067"/>
            <a:ext cx="6002110" cy="3729034"/>
          </a:xfrm>
        </p:spPr>
        <p:txBody>
          <a:bodyPr>
            <a:normAutofit/>
          </a:bodyPr>
          <a:lstStyle/>
          <a:p>
            <a:pPr marL="0" indent="0">
              <a:buNone/>
            </a:pPr>
            <a:r>
              <a:rPr lang="en-US" sz="2000" dirty="0"/>
              <a:t>Your teenage daughter is excited because a newly baptized Christian wants to date her. She comes in giddy and bouncing around, and you can almost see her neurotransmitters firing. They want to start dating yesterday. You as a parent realize this might not be the best idea. How do you handle this situation? Your Spirit is very much against her plan.   </a:t>
            </a:r>
          </a:p>
          <a:p>
            <a:pPr marL="0" indent="0">
              <a:buNone/>
            </a:pPr>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5BB35BDA-BF0F-E946-2532-A013E5A45C12}"/>
              </a:ext>
            </a:extLst>
          </p:cNvPr>
          <p:cNvPicPr>
            <a:picLocks noChangeAspect="1"/>
          </p:cNvPicPr>
          <p:nvPr/>
        </p:nvPicPr>
        <p:blipFill>
          <a:blip r:embed="rId2">
            <a:extLst>
              <a:ext uri="{28A0092B-C50C-407E-A947-70E740481C1C}">
                <a14:useLocalDpi xmlns:a14="http://schemas.microsoft.com/office/drawing/2010/main" val="0"/>
              </a:ext>
            </a:extLst>
          </a:blip>
          <a:srcRect l="2574" r="7162" b="35298"/>
          <a:stretch/>
        </p:blipFill>
        <p:spPr>
          <a:xfrm>
            <a:off x="7334450" y="0"/>
            <a:ext cx="4735629" cy="4437246"/>
          </a:xfrm>
          <a:prstGeom prst="rect">
            <a:avLst/>
          </a:prstGeom>
          <a:effectLst/>
        </p:spPr>
      </p:pic>
    </p:spTree>
    <p:extLst>
      <p:ext uri="{BB962C8B-B14F-4D97-AF65-F5344CB8AC3E}">
        <p14:creationId xmlns:p14="http://schemas.microsoft.com/office/powerpoint/2010/main" val="2073355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TotalTime>
  <Words>858</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Humility In Leadership</vt:lpstr>
      <vt:lpstr>Who We Are</vt:lpstr>
      <vt:lpstr>Goals For Tonight’s Workshop</vt:lpstr>
      <vt:lpstr>Why Humility</vt:lpstr>
      <vt:lpstr>Breakout 1</vt:lpstr>
      <vt:lpstr>O.R.C.A   Openness Respect Curiosity Assessment </vt:lpstr>
      <vt:lpstr>Old Habits</vt:lpstr>
      <vt:lpstr>ORCA Stance</vt:lpstr>
      <vt:lpstr>Example 1</vt:lpstr>
      <vt:lpstr>Example 2</vt:lpstr>
      <vt:lpstr>Breakout 2</vt:lpstr>
      <vt:lpstr>Tieing It Together!</vt:lpstr>
      <vt:lpstr>Closing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 Whitaker</dc:creator>
  <cp:lastModifiedBy>Melissa Cole</cp:lastModifiedBy>
  <cp:revision>2</cp:revision>
  <dcterms:created xsi:type="dcterms:W3CDTF">2025-05-01T14:57:01Z</dcterms:created>
  <dcterms:modified xsi:type="dcterms:W3CDTF">2025-05-06T15:42:44Z</dcterms:modified>
</cp:coreProperties>
</file>