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8" r:id="rId3"/>
    <p:sldId id="257" r:id="rId4"/>
    <p:sldId id="271" r:id="rId5"/>
    <p:sldId id="279" r:id="rId6"/>
    <p:sldId id="280" r:id="rId7"/>
    <p:sldId id="262" r:id="rId8"/>
    <p:sldId id="265" r:id="rId9"/>
    <p:sldId id="263" r:id="rId10"/>
    <p:sldId id="272" r:id="rId11"/>
    <p:sldId id="278" r:id="rId12"/>
    <p:sldId id="274" r:id="rId13"/>
    <p:sldId id="273" r:id="rId14"/>
    <p:sldId id="260" r:id="rId15"/>
    <p:sldId id="275" r:id="rId16"/>
    <p:sldId id="276" r:id="rId17"/>
    <p:sldId id="267" r:id="rId18"/>
    <p:sldId id="261" r:id="rId19"/>
    <p:sldId id="268" r:id="rId20"/>
    <p:sldId id="266" r:id="rId21"/>
    <p:sldId id="269" r:id="rId22"/>
    <p:sldId id="277" r:id="rId23"/>
    <p:sldId id="282" r:id="rId24"/>
    <p:sldId id="259"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Open Sans Extra Bold" panose="020B0906030804020204" pitchFamily="34" charset="0"/>
      <p:regular r:id="rId35"/>
      <p:bold r:id="rId36"/>
    </p:embeddedFont>
    <p:embeddedFont>
      <p:font typeface="Open Sans Extra Bold Italics" panose="020B0906030804020204" pitchFamily="34" charset="0"/>
      <p:regular r:id="rId37"/>
      <p:bold r:id="rId38"/>
      <p:italic r:id="rId39"/>
      <p:boldItalic r:id="rId40"/>
    </p:embeddedFont>
    <p:embeddedFont>
      <p:font typeface="Open Sauce" pitchFamily="2" charset="77"/>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00"/>
    <a:srgbClr val="945200"/>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10BC84-C072-AE40-9988-B4CD41F1EEF0}" v="245" dt="2023-06-16T17:27:18.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5570" autoAdjust="0"/>
  </p:normalViewPr>
  <p:slideViewPr>
    <p:cSldViewPr>
      <p:cViewPr varScale="1">
        <p:scale>
          <a:sx n="69" d="100"/>
          <a:sy n="69" d="100"/>
        </p:scale>
        <p:origin x="148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i-Leilani Butler" userId="23282a03-835d-4a77-a0c4-03407ee206f7" providerId="ADAL" clId="{DE10BC84-C072-AE40-9988-B4CD41F1EEF0}"/>
    <pc:docChg chg="undo redo custSel addSld delSld modSld sldOrd">
      <pc:chgData name="Toni-Leilani Butler" userId="23282a03-835d-4a77-a0c4-03407ee206f7" providerId="ADAL" clId="{DE10BC84-C072-AE40-9988-B4CD41F1EEF0}" dt="2023-06-16T18:16:00.076" v="10873" actId="1076"/>
      <pc:docMkLst>
        <pc:docMk/>
      </pc:docMkLst>
      <pc:sldChg chg="addSp modSp mod ord">
        <pc:chgData name="Toni-Leilani Butler" userId="23282a03-835d-4a77-a0c4-03407ee206f7" providerId="ADAL" clId="{DE10BC84-C072-AE40-9988-B4CD41F1EEF0}" dt="2023-05-31T16:14:17.789" v="2305" actId="207"/>
        <pc:sldMkLst>
          <pc:docMk/>
          <pc:sldMk cId="0" sldId="257"/>
        </pc:sldMkLst>
        <pc:spChg chg="mod">
          <ac:chgData name="Toni-Leilani Butler" userId="23282a03-835d-4a77-a0c4-03407ee206f7" providerId="ADAL" clId="{DE10BC84-C072-AE40-9988-B4CD41F1EEF0}" dt="2023-05-31T16:14:17.789" v="2305" actId="207"/>
          <ac:spMkLst>
            <pc:docMk/>
            <pc:sldMk cId="0" sldId="257"/>
            <ac:spMk id="4" creationId="{4C55B8E4-38A4-5695-E9BF-80E14347AD8E}"/>
          </ac:spMkLst>
        </pc:spChg>
        <pc:spChg chg="add mod">
          <ac:chgData name="Toni-Leilani Butler" userId="23282a03-835d-4a77-a0c4-03407ee206f7" providerId="ADAL" clId="{DE10BC84-C072-AE40-9988-B4CD41F1EEF0}" dt="2023-05-31T13:55:38.316" v="410" actId="1076"/>
          <ac:spMkLst>
            <pc:docMk/>
            <pc:sldMk cId="0" sldId="257"/>
            <ac:spMk id="5" creationId="{5272A9D3-91CB-C657-EF38-29D4C15E621D}"/>
          </ac:spMkLst>
        </pc:spChg>
      </pc:sldChg>
      <pc:sldChg chg="modSp mod ord">
        <pc:chgData name="Toni-Leilani Butler" userId="23282a03-835d-4a77-a0c4-03407ee206f7" providerId="ADAL" clId="{DE10BC84-C072-AE40-9988-B4CD41F1EEF0}" dt="2023-06-16T15:54:49.747" v="9983" actId="20577"/>
        <pc:sldMkLst>
          <pc:docMk/>
          <pc:sldMk cId="0" sldId="258"/>
        </pc:sldMkLst>
        <pc:spChg chg="mod">
          <ac:chgData name="Toni-Leilani Butler" userId="23282a03-835d-4a77-a0c4-03407ee206f7" providerId="ADAL" clId="{DE10BC84-C072-AE40-9988-B4CD41F1EEF0}" dt="2023-05-31T16:14:25.050" v="2306" actId="207"/>
          <ac:spMkLst>
            <pc:docMk/>
            <pc:sldMk cId="0" sldId="258"/>
            <ac:spMk id="3" creationId="{00000000-0000-0000-0000-000000000000}"/>
          </ac:spMkLst>
        </pc:spChg>
        <pc:spChg chg="mod">
          <ac:chgData name="Toni-Leilani Butler" userId="23282a03-835d-4a77-a0c4-03407ee206f7" providerId="ADAL" clId="{DE10BC84-C072-AE40-9988-B4CD41F1EEF0}" dt="2023-06-16T15:54:49.747" v="9983" actId="20577"/>
          <ac:spMkLst>
            <pc:docMk/>
            <pc:sldMk cId="0" sldId="258"/>
            <ac:spMk id="5" creationId="{00000000-0000-0000-0000-000000000000}"/>
          </ac:spMkLst>
        </pc:spChg>
      </pc:sldChg>
      <pc:sldChg chg="addSp delSp modSp mod">
        <pc:chgData name="Toni-Leilani Butler" userId="23282a03-835d-4a77-a0c4-03407ee206f7" providerId="ADAL" clId="{DE10BC84-C072-AE40-9988-B4CD41F1EEF0}" dt="2023-06-16T17:34:45.408" v="10833" actId="207"/>
        <pc:sldMkLst>
          <pc:docMk/>
          <pc:sldMk cId="2753573095" sldId="260"/>
        </pc:sldMkLst>
        <pc:spChg chg="add mod">
          <ac:chgData name="Toni-Leilani Butler" userId="23282a03-835d-4a77-a0c4-03407ee206f7" providerId="ADAL" clId="{DE10BC84-C072-AE40-9988-B4CD41F1EEF0}" dt="2023-06-16T17:34:45.408" v="10833" actId="207"/>
          <ac:spMkLst>
            <pc:docMk/>
            <pc:sldMk cId="2753573095" sldId="260"/>
            <ac:spMk id="3" creationId="{D8CED261-061A-0B26-C07D-C256FA133CE3}"/>
          </ac:spMkLst>
        </pc:spChg>
        <pc:spChg chg="mod">
          <ac:chgData name="Toni-Leilani Butler" userId="23282a03-835d-4a77-a0c4-03407ee206f7" providerId="ADAL" clId="{DE10BC84-C072-AE40-9988-B4CD41F1EEF0}" dt="2023-06-16T17:34:40.219" v="10832" actId="207"/>
          <ac:spMkLst>
            <pc:docMk/>
            <pc:sldMk cId="2753573095" sldId="260"/>
            <ac:spMk id="5" creationId="{00000000-0000-0000-0000-000000000000}"/>
          </ac:spMkLst>
        </pc:spChg>
        <pc:spChg chg="mod">
          <ac:chgData name="Toni-Leilani Butler" userId="23282a03-835d-4a77-a0c4-03407ee206f7" providerId="ADAL" clId="{DE10BC84-C072-AE40-9988-B4CD41F1EEF0}" dt="2023-05-31T15:34:52.189" v="2191" actId="1076"/>
          <ac:spMkLst>
            <pc:docMk/>
            <pc:sldMk cId="2753573095" sldId="260"/>
            <ac:spMk id="6" creationId="{4261176B-4392-79B0-F43A-E11515A6027C}"/>
          </ac:spMkLst>
        </pc:spChg>
        <pc:spChg chg="add mod">
          <ac:chgData name="Toni-Leilani Butler" userId="23282a03-835d-4a77-a0c4-03407ee206f7" providerId="ADAL" clId="{DE10BC84-C072-AE40-9988-B4CD41F1EEF0}" dt="2023-06-16T17:26:20.658" v="10815" actId="113"/>
          <ac:spMkLst>
            <pc:docMk/>
            <pc:sldMk cId="2753573095" sldId="260"/>
            <ac:spMk id="8" creationId="{D2EFAA8E-FC34-096F-B5F7-5B522BE7D443}"/>
          </ac:spMkLst>
        </pc:spChg>
        <pc:spChg chg="add del mod">
          <ac:chgData name="Toni-Leilani Butler" userId="23282a03-835d-4a77-a0c4-03407ee206f7" providerId="ADAL" clId="{DE10BC84-C072-AE40-9988-B4CD41F1EEF0}" dt="2023-05-31T14:49:13.769" v="1194" actId="478"/>
          <ac:spMkLst>
            <pc:docMk/>
            <pc:sldMk cId="2753573095" sldId="260"/>
            <ac:spMk id="9" creationId="{8011A8FA-DB06-9C45-9DC7-C31F654E9244}"/>
          </ac:spMkLst>
        </pc:spChg>
        <pc:spChg chg="add mod">
          <ac:chgData name="Toni-Leilani Butler" userId="23282a03-835d-4a77-a0c4-03407ee206f7" providerId="ADAL" clId="{DE10BC84-C072-AE40-9988-B4CD41F1EEF0}" dt="2023-05-31T16:13:25.793" v="2297" actId="207"/>
          <ac:spMkLst>
            <pc:docMk/>
            <pc:sldMk cId="2753573095" sldId="260"/>
            <ac:spMk id="10" creationId="{561ABB51-348F-C57F-DF0D-CEEA307D08C6}"/>
          </ac:spMkLst>
        </pc:spChg>
        <pc:spChg chg="add del">
          <ac:chgData name="Toni-Leilani Butler" userId="23282a03-835d-4a77-a0c4-03407ee206f7" providerId="ADAL" clId="{DE10BC84-C072-AE40-9988-B4CD41F1EEF0}" dt="2023-06-16T17:26:49.006" v="10819" actId="478"/>
          <ac:spMkLst>
            <pc:docMk/>
            <pc:sldMk cId="2753573095" sldId="260"/>
            <ac:spMk id="13" creationId="{0762ADAA-4682-7075-8949-BD3A5B1B706B}"/>
          </ac:spMkLst>
        </pc:spChg>
        <pc:picChg chg="mod">
          <ac:chgData name="Toni-Leilani Butler" userId="23282a03-835d-4a77-a0c4-03407ee206f7" providerId="ADAL" clId="{DE10BC84-C072-AE40-9988-B4CD41F1EEF0}" dt="2023-06-16T17:34:36.421" v="10831" actId="1076"/>
          <ac:picMkLst>
            <pc:docMk/>
            <pc:sldMk cId="2753573095" sldId="260"/>
            <ac:picMk id="2" creationId="{00000000-0000-0000-0000-000000000000}"/>
          </ac:picMkLst>
        </pc:picChg>
        <pc:picChg chg="add del mod">
          <ac:chgData name="Toni-Leilani Butler" userId="23282a03-835d-4a77-a0c4-03407ee206f7" providerId="ADAL" clId="{DE10BC84-C072-AE40-9988-B4CD41F1EEF0}" dt="2023-05-31T14:49:13.769" v="1194" actId="478"/>
          <ac:picMkLst>
            <pc:docMk/>
            <pc:sldMk cId="2753573095" sldId="260"/>
            <ac:picMk id="8" creationId="{356B11F9-7CD8-8B7E-3669-62C6C40BABBF}"/>
          </ac:picMkLst>
        </pc:picChg>
        <pc:picChg chg="add del mod">
          <ac:chgData name="Toni-Leilani Butler" userId="23282a03-835d-4a77-a0c4-03407ee206f7" providerId="ADAL" clId="{DE10BC84-C072-AE40-9988-B4CD41F1EEF0}" dt="2023-06-12T13:50:56.707" v="6348" actId="478"/>
          <ac:picMkLst>
            <pc:docMk/>
            <pc:sldMk cId="2753573095" sldId="260"/>
            <ac:picMk id="8" creationId="{A3ACE00B-1779-B242-2957-A6092F1663BE}"/>
          </ac:picMkLst>
        </pc:picChg>
        <pc:picChg chg="add del mod">
          <ac:chgData name="Toni-Leilani Butler" userId="23282a03-835d-4a77-a0c4-03407ee206f7" providerId="ADAL" clId="{DE10BC84-C072-AE40-9988-B4CD41F1EEF0}" dt="2023-06-12T13:51:11.831" v="6350" actId="478"/>
          <ac:picMkLst>
            <pc:docMk/>
            <pc:sldMk cId="2753573095" sldId="260"/>
            <ac:picMk id="11" creationId="{B8304A61-E041-4CD8-DD76-973CA8BFDD2F}"/>
          </ac:picMkLst>
        </pc:picChg>
        <pc:cxnChg chg="add mod">
          <ac:chgData name="Toni-Leilani Butler" userId="23282a03-835d-4a77-a0c4-03407ee206f7" providerId="ADAL" clId="{DE10BC84-C072-AE40-9988-B4CD41F1EEF0}" dt="2023-06-16T17:27:13.905" v="10825" actId="1076"/>
          <ac:cxnSpMkLst>
            <pc:docMk/>
            <pc:sldMk cId="2753573095" sldId="260"/>
            <ac:cxnSpMk id="11" creationId="{26A68CF6-E148-E269-7478-EA2120751F5E}"/>
          </ac:cxnSpMkLst>
        </pc:cxnChg>
        <pc:cxnChg chg="add mod">
          <ac:chgData name="Toni-Leilani Butler" userId="23282a03-835d-4a77-a0c4-03407ee206f7" providerId="ADAL" clId="{DE10BC84-C072-AE40-9988-B4CD41F1EEF0}" dt="2023-06-16T17:27:11.825" v="10824" actId="1076"/>
          <ac:cxnSpMkLst>
            <pc:docMk/>
            <pc:sldMk cId="2753573095" sldId="260"/>
            <ac:cxnSpMk id="14" creationId="{F6C88377-645F-85AE-A835-48B41A381D3C}"/>
          </ac:cxnSpMkLst>
        </pc:cxnChg>
        <pc:cxnChg chg="add mod">
          <ac:chgData name="Toni-Leilani Butler" userId="23282a03-835d-4a77-a0c4-03407ee206f7" providerId="ADAL" clId="{DE10BC84-C072-AE40-9988-B4CD41F1EEF0}" dt="2023-06-16T17:27:26.205" v="10829" actId="1076"/>
          <ac:cxnSpMkLst>
            <pc:docMk/>
            <pc:sldMk cId="2753573095" sldId="260"/>
            <ac:cxnSpMk id="17" creationId="{9195B90B-CD24-4CCB-2FDF-BF8C3BDDD96B}"/>
          </ac:cxnSpMkLst>
        </pc:cxnChg>
      </pc:sldChg>
      <pc:sldChg chg="addSp modSp mod">
        <pc:chgData name="Toni-Leilani Butler" userId="23282a03-835d-4a77-a0c4-03407ee206f7" providerId="ADAL" clId="{DE10BC84-C072-AE40-9988-B4CD41F1EEF0}" dt="2023-06-16T17:35:06.512" v="10836" actId="207"/>
        <pc:sldMkLst>
          <pc:docMk/>
          <pc:sldMk cId="569524445" sldId="261"/>
        </pc:sldMkLst>
        <pc:spChg chg="mod">
          <ac:chgData name="Toni-Leilani Butler" userId="23282a03-835d-4a77-a0c4-03407ee206f7" providerId="ADAL" clId="{DE10BC84-C072-AE40-9988-B4CD41F1EEF0}" dt="2023-05-31T15:34:09.100" v="2183" actId="207"/>
          <ac:spMkLst>
            <pc:docMk/>
            <pc:sldMk cId="569524445" sldId="261"/>
            <ac:spMk id="3" creationId="{00000000-0000-0000-0000-000000000000}"/>
          </ac:spMkLst>
        </pc:spChg>
        <pc:spChg chg="mod">
          <ac:chgData name="Toni-Leilani Butler" userId="23282a03-835d-4a77-a0c4-03407ee206f7" providerId="ADAL" clId="{DE10BC84-C072-AE40-9988-B4CD41F1EEF0}" dt="2023-06-16T17:35:06.512" v="10836" actId="207"/>
          <ac:spMkLst>
            <pc:docMk/>
            <pc:sldMk cId="569524445" sldId="261"/>
            <ac:spMk id="5" creationId="{00000000-0000-0000-0000-000000000000}"/>
          </ac:spMkLst>
        </pc:spChg>
        <pc:spChg chg="add mod">
          <ac:chgData name="Toni-Leilani Butler" userId="23282a03-835d-4a77-a0c4-03407ee206f7" providerId="ADAL" clId="{DE10BC84-C072-AE40-9988-B4CD41F1EEF0}" dt="2023-05-31T16:13:17.451" v="2295" actId="207"/>
          <ac:spMkLst>
            <pc:docMk/>
            <pc:sldMk cId="569524445" sldId="261"/>
            <ac:spMk id="6" creationId="{61B5D22B-91FD-BFF9-A2CD-284B8E3FE967}"/>
          </ac:spMkLst>
        </pc:spChg>
        <pc:picChg chg="add mod">
          <ac:chgData name="Toni-Leilani Butler" userId="23282a03-835d-4a77-a0c4-03407ee206f7" providerId="ADAL" clId="{DE10BC84-C072-AE40-9988-B4CD41F1EEF0}" dt="2023-06-13T17:19:07.031" v="8549" actId="1076"/>
          <ac:picMkLst>
            <pc:docMk/>
            <pc:sldMk cId="569524445" sldId="261"/>
            <ac:picMk id="8" creationId="{E48F97F9-5396-EAAD-887F-3AD5A1810FCB}"/>
          </ac:picMkLst>
        </pc:picChg>
      </pc:sldChg>
      <pc:sldChg chg="addSp delSp modSp mod ord">
        <pc:chgData name="Toni-Leilani Butler" userId="23282a03-835d-4a77-a0c4-03407ee206f7" providerId="ADAL" clId="{DE10BC84-C072-AE40-9988-B4CD41F1EEF0}" dt="2023-06-06T16:32:48.564" v="3329" actId="20578"/>
        <pc:sldMkLst>
          <pc:docMk/>
          <pc:sldMk cId="2871664687" sldId="262"/>
        </pc:sldMkLst>
        <pc:spChg chg="mod">
          <ac:chgData name="Toni-Leilani Butler" userId="23282a03-835d-4a77-a0c4-03407ee206f7" providerId="ADAL" clId="{DE10BC84-C072-AE40-9988-B4CD41F1EEF0}" dt="2023-05-31T20:07:33.494" v="3297" actId="1076"/>
          <ac:spMkLst>
            <pc:docMk/>
            <pc:sldMk cId="2871664687" sldId="262"/>
            <ac:spMk id="3" creationId="{00000000-0000-0000-0000-000000000000}"/>
          </ac:spMkLst>
        </pc:spChg>
        <pc:spChg chg="mod">
          <ac:chgData name="Toni-Leilani Butler" userId="23282a03-835d-4a77-a0c4-03407ee206f7" providerId="ADAL" clId="{DE10BC84-C072-AE40-9988-B4CD41F1EEF0}" dt="2023-05-31T20:07:06.974" v="3292" actId="1076"/>
          <ac:spMkLst>
            <pc:docMk/>
            <pc:sldMk cId="2871664687" sldId="262"/>
            <ac:spMk id="5" creationId="{00000000-0000-0000-0000-000000000000}"/>
          </ac:spMkLst>
        </pc:spChg>
        <pc:spChg chg="add mod">
          <ac:chgData name="Toni-Leilani Butler" userId="23282a03-835d-4a77-a0c4-03407ee206f7" providerId="ADAL" clId="{DE10BC84-C072-AE40-9988-B4CD41F1EEF0}" dt="2023-05-31T16:58:05.441" v="2932" actId="207"/>
          <ac:spMkLst>
            <pc:docMk/>
            <pc:sldMk cId="2871664687" sldId="262"/>
            <ac:spMk id="6" creationId="{B8B95E88-80C5-F550-1789-6D3101DE58F7}"/>
          </ac:spMkLst>
        </pc:spChg>
        <pc:spChg chg="add mod">
          <ac:chgData name="Toni-Leilani Butler" userId="23282a03-835d-4a77-a0c4-03407ee206f7" providerId="ADAL" clId="{DE10BC84-C072-AE40-9988-B4CD41F1EEF0}" dt="2023-05-31T16:58:07.706" v="2933" actId="207"/>
          <ac:spMkLst>
            <pc:docMk/>
            <pc:sldMk cId="2871664687" sldId="262"/>
            <ac:spMk id="7" creationId="{AD510416-BBFD-117E-81E4-AD3D13A5394E}"/>
          </ac:spMkLst>
        </pc:spChg>
        <pc:spChg chg="add del mod">
          <ac:chgData name="Toni-Leilani Butler" userId="23282a03-835d-4a77-a0c4-03407ee206f7" providerId="ADAL" clId="{DE10BC84-C072-AE40-9988-B4CD41F1EEF0}" dt="2023-05-31T15:36:01.822" v="2204"/>
          <ac:spMkLst>
            <pc:docMk/>
            <pc:sldMk cId="2871664687" sldId="262"/>
            <ac:spMk id="8" creationId="{D8689505-9415-6D3F-E667-646BC8211C08}"/>
          </ac:spMkLst>
        </pc:spChg>
        <pc:spChg chg="add mod">
          <ac:chgData name="Toni-Leilani Butler" userId="23282a03-835d-4a77-a0c4-03407ee206f7" providerId="ADAL" clId="{DE10BC84-C072-AE40-9988-B4CD41F1EEF0}" dt="2023-05-31T20:07:12.896" v="3294" actId="1076"/>
          <ac:spMkLst>
            <pc:docMk/>
            <pc:sldMk cId="2871664687" sldId="262"/>
            <ac:spMk id="10" creationId="{1DFF229A-1934-D325-CD7F-4DB28A0B252F}"/>
          </ac:spMkLst>
        </pc:spChg>
        <pc:picChg chg="mod">
          <ac:chgData name="Toni-Leilani Butler" userId="23282a03-835d-4a77-a0c4-03407ee206f7" providerId="ADAL" clId="{DE10BC84-C072-AE40-9988-B4CD41F1EEF0}" dt="2023-05-31T14:00:28.806" v="525" actId="14100"/>
          <ac:picMkLst>
            <pc:docMk/>
            <pc:sldMk cId="2871664687" sldId="262"/>
            <ac:picMk id="9" creationId="{0DDB378D-ABAF-E28A-0FE0-E21A09F9C8B4}"/>
          </ac:picMkLst>
        </pc:picChg>
        <pc:picChg chg="mod">
          <ac:chgData name="Toni-Leilani Butler" userId="23282a03-835d-4a77-a0c4-03407ee206f7" providerId="ADAL" clId="{DE10BC84-C072-AE40-9988-B4CD41F1EEF0}" dt="2023-05-31T14:01:10.358" v="534" actId="1076"/>
          <ac:picMkLst>
            <pc:docMk/>
            <pc:sldMk cId="2871664687" sldId="262"/>
            <ac:picMk id="11" creationId="{0340E58F-B7AD-41F3-FA24-D2536A355D92}"/>
          </ac:picMkLst>
        </pc:picChg>
      </pc:sldChg>
      <pc:sldChg chg="addSp delSp modSp mod ord">
        <pc:chgData name="Toni-Leilani Butler" userId="23282a03-835d-4a77-a0c4-03407ee206f7" providerId="ADAL" clId="{DE10BC84-C072-AE40-9988-B4CD41F1EEF0}" dt="2023-06-13T18:47:34.706" v="8574" actId="20577"/>
        <pc:sldMkLst>
          <pc:docMk/>
          <pc:sldMk cId="1950003143" sldId="263"/>
        </pc:sldMkLst>
        <pc:spChg chg="mod">
          <ac:chgData name="Toni-Leilani Butler" userId="23282a03-835d-4a77-a0c4-03407ee206f7" providerId="ADAL" clId="{DE10BC84-C072-AE40-9988-B4CD41F1EEF0}" dt="2023-06-07T20:27:09.826" v="4045" actId="20577"/>
          <ac:spMkLst>
            <pc:docMk/>
            <pc:sldMk cId="1950003143" sldId="263"/>
            <ac:spMk id="3" creationId="{00000000-0000-0000-0000-000000000000}"/>
          </ac:spMkLst>
        </pc:spChg>
        <pc:spChg chg="add mod">
          <ac:chgData name="Toni-Leilani Butler" userId="23282a03-835d-4a77-a0c4-03407ee206f7" providerId="ADAL" clId="{DE10BC84-C072-AE40-9988-B4CD41F1EEF0}" dt="2023-05-31T16:13:42.359" v="2301" actId="207"/>
          <ac:spMkLst>
            <pc:docMk/>
            <pc:sldMk cId="1950003143" sldId="263"/>
            <ac:spMk id="5" creationId="{07172EA6-9E08-FCBB-AEA1-7B644A963559}"/>
          </ac:spMkLst>
        </pc:spChg>
        <pc:spChg chg="add mod">
          <ac:chgData name="Toni-Leilani Butler" userId="23282a03-835d-4a77-a0c4-03407ee206f7" providerId="ADAL" clId="{DE10BC84-C072-AE40-9988-B4CD41F1EEF0}" dt="2023-06-12T13:53:46.874" v="6378" actId="255"/>
          <ac:spMkLst>
            <pc:docMk/>
            <pc:sldMk cId="1950003143" sldId="263"/>
            <ac:spMk id="6" creationId="{DBE3F8DF-53E4-B743-2488-A4CD463B37DB}"/>
          </ac:spMkLst>
        </pc:spChg>
        <pc:spChg chg="add mod">
          <ac:chgData name="Toni-Leilani Butler" userId="23282a03-835d-4a77-a0c4-03407ee206f7" providerId="ADAL" clId="{DE10BC84-C072-AE40-9988-B4CD41F1EEF0}" dt="2023-06-12T13:55:02.246" v="6423" actId="1076"/>
          <ac:spMkLst>
            <pc:docMk/>
            <pc:sldMk cId="1950003143" sldId="263"/>
            <ac:spMk id="7" creationId="{BD8B6A53-FB11-4AAE-4D39-EACC23741116}"/>
          </ac:spMkLst>
        </pc:spChg>
        <pc:spChg chg="add mod">
          <ac:chgData name="Toni-Leilani Butler" userId="23282a03-835d-4a77-a0c4-03407ee206f7" providerId="ADAL" clId="{DE10BC84-C072-AE40-9988-B4CD41F1EEF0}" dt="2023-06-12T13:55:28.417" v="6447" actId="20577"/>
          <ac:spMkLst>
            <pc:docMk/>
            <pc:sldMk cId="1950003143" sldId="263"/>
            <ac:spMk id="8" creationId="{F5948292-5016-417C-10B2-FF036F35D70B}"/>
          </ac:spMkLst>
        </pc:spChg>
        <pc:spChg chg="add mod">
          <ac:chgData name="Toni-Leilani Butler" userId="23282a03-835d-4a77-a0c4-03407ee206f7" providerId="ADAL" clId="{DE10BC84-C072-AE40-9988-B4CD41F1EEF0}" dt="2023-06-13T18:47:34.706" v="8574" actId="20577"/>
          <ac:spMkLst>
            <pc:docMk/>
            <pc:sldMk cId="1950003143" sldId="263"/>
            <ac:spMk id="9" creationId="{A00358EE-09AF-B82C-C2B2-2CBC17B77E5D}"/>
          </ac:spMkLst>
        </pc:spChg>
        <pc:spChg chg="mod">
          <ac:chgData name="Toni-Leilani Butler" userId="23282a03-835d-4a77-a0c4-03407ee206f7" providerId="ADAL" clId="{DE10BC84-C072-AE40-9988-B4CD41F1EEF0}" dt="2023-05-31T14:50:20.089" v="1200" actId="1076"/>
          <ac:spMkLst>
            <pc:docMk/>
            <pc:sldMk cId="1950003143" sldId="263"/>
            <ac:spMk id="10" creationId="{031192D7-F156-7B10-3991-1BEE9250AECD}"/>
          </ac:spMkLst>
        </pc:spChg>
        <pc:spChg chg="add del mod">
          <ac:chgData name="Toni-Leilani Butler" userId="23282a03-835d-4a77-a0c4-03407ee206f7" providerId="ADAL" clId="{DE10BC84-C072-AE40-9988-B4CD41F1EEF0}" dt="2023-06-12T17:36:50.283" v="7190" actId="478"/>
          <ac:spMkLst>
            <pc:docMk/>
            <pc:sldMk cId="1950003143" sldId="263"/>
            <ac:spMk id="12" creationId="{A32310A6-FE56-425E-A823-0CEE7D74BDD7}"/>
          </ac:spMkLst>
        </pc:spChg>
        <pc:spChg chg="add mod">
          <ac:chgData name="Toni-Leilani Butler" userId="23282a03-835d-4a77-a0c4-03407ee206f7" providerId="ADAL" clId="{DE10BC84-C072-AE40-9988-B4CD41F1EEF0}" dt="2023-06-12T17:38:10.691" v="7268" actId="1076"/>
          <ac:spMkLst>
            <pc:docMk/>
            <pc:sldMk cId="1950003143" sldId="263"/>
            <ac:spMk id="13" creationId="{797ADAE9-50E8-761E-1553-798E4138F613}"/>
          </ac:spMkLst>
        </pc:spChg>
        <pc:spChg chg="del">
          <ac:chgData name="Toni-Leilani Butler" userId="23282a03-835d-4a77-a0c4-03407ee206f7" providerId="ADAL" clId="{DE10BC84-C072-AE40-9988-B4CD41F1EEF0}" dt="2023-06-12T13:52:46.047" v="6352" actId="478"/>
          <ac:spMkLst>
            <pc:docMk/>
            <pc:sldMk cId="1950003143" sldId="263"/>
            <ac:spMk id="31" creationId="{5CFBE3B4-7042-76D9-73FB-36E52A8F22BA}"/>
          </ac:spMkLst>
        </pc:spChg>
        <pc:picChg chg="mod">
          <ac:chgData name="Toni-Leilani Butler" userId="23282a03-835d-4a77-a0c4-03407ee206f7" providerId="ADAL" clId="{DE10BC84-C072-AE40-9988-B4CD41F1EEF0}" dt="2023-06-12T13:54:22.343" v="6381" actId="1076"/>
          <ac:picMkLst>
            <pc:docMk/>
            <pc:sldMk cId="1950003143" sldId="263"/>
            <ac:picMk id="2" creationId="{00000000-0000-0000-0000-000000000000}"/>
          </ac:picMkLst>
        </pc:picChg>
        <pc:picChg chg="add mod">
          <ac:chgData name="Toni-Leilani Butler" userId="23282a03-835d-4a77-a0c4-03407ee206f7" providerId="ADAL" clId="{DE10BC84-C072-AE40-9988-B4CD41F1EEF0}" dt="2023-06-12T17:37:21.842" v="7250" actId="1076"/>
          <ac:picMkLst>
            <pc:docMk/>
            <pc:sldMk cId="1950003143" sldId="263"/>
            <ac:picMk id="11" creationId="{2DFDEB19-D545-5429-1317-1207078D8F13}"/>
          </ac:picMkLst>
        </pc:picChg>
        <pc:picChg chg="mod">
          <ac:chgData name="Toni-Leilani Butler" userId="23282a03-835d-4a77-a0c4-03407ee206f7" providerId="ADAL" clId="{DE10BC84-C072-AE40-9988-B4CD41F1EEF0}" dt="2023-06-12T13:54:35.596" v="6384" actId="1076"/>
          <ac:picMkLst>
            <pc:docMk/>
            <pc:sldMk cId="1950003143" sldId="263"/>
            <ac:picMk id="22" creationId="{0A6DB238-CCCD-0197-2BE3-2B25F0765EED}"/>
          </ac:picMkLst>
        </pc:picChg>
        <pc:picChg chg="mod">
          <ac:chgData name="Toni-Leilani Butler" userId="23282a03-835d-4a77-a0c4-03407ee206f7" providerId="ADAL" clId="{DE10BC84-C072-AE40-9988-B4CD41F1EEF0}" dt="2023-06-13T18:47:23.781" v="8565" actId="1076"/>
          <ac:picMkLst>
            <pc:docMk/>
            <pc:sldMk cId="1950003143" sldId="263"/>
            <ac:picMk id="25" creationId="{9CE4A41B-9AD8-8379-5DAE-0772CF92DA7C}"/>
          </ac:picMkLst>
        </pc:picChg>
        <pc:picChg chg="mod">
          <ac:chgData name="Toni-Leilani Butler" userId="23282a03-835d-4a77-a0c4-03407ee206f7" providerId="ADAL" clId="{DE10BC84-C072-AE40-9988-B4CD41F1EEF0}" dt="2023-06-12T13:52:54.391" v="6355" actId="1076"/>
          <ac:picMkLst>
            <pc:docMk/>
            <pc:sldMk cId="1950003143" sldId="263"/>
            <ac:picMk id="27" creationId="{5E866550-BE9F-721E-2A92-306F89C63F68}"/>
          </ac:picMkLst>
        </pc:picChg>
        <pc:picChg chg="mod">
          <ac:chgData name="Toni-Leilani Butler" userId="23282a03-835d-4a77-a0c4-03407ee206f7" providerId="ADAL" clId="{DE10BC84-C072-AE40-9988-B4CD41F1EEF0}" dt="2023-06-12T13:52:56.361" v="6356" actId="1076"/>
          <ac:picMkLst>
            <pc:docMk/>
            <pc:sldMk cId="1950003143" sldId="263"/>
            <ac:picMk id="30" creationId="{207D5CEF-0F17-53A8-7644-4FFD6A30FA30}"/>
          </ac:picMkLst>
        </pc:picChg>
      </pc:sldChg>
      <pc:sldChg chg="addSp delSp modSp mod ord">
        <pc:chgData name="Toni-Leilani Butler" userId="23282a03-835d-4a77-a0c4-03407ee206f7" providerId="ADAL" clId="{DE10BC84-C072-AE40-9988-B4CD41F1EEF0}" dt="2023-06-15T23:01:22.511" v="8921" actId="20577"/>
        <pc:sldMkLst>
          <pc:docMk/>
          <pc:sldMk cId="36043744" sldId="265"/>
        </pc:sldMkLst>
        <pc:spChg chg="mod">
          <ac:chgData name="Toni-Leilani Butler" userId="23282a03-835d-4a77-a0c4-03407ee206f7" providerId="ADAL" clId="{DE10BC84-C072-AE40-9988-B4CD41F1EEF0}" dt="2023-05-31T15:37:13.376" v="2236" actId="207"/>
          <ac:spMkLst>
            <pc:docMk/>
            <pc:sldMk cId="36043744" sldId="265"/>
            <ac:spMk id="3" creationId="{00000000-0000-0000-0000-000000000000}"/>
          </ac:spMkLst>
        </pc:spChg>
        <pc:spChg chg="mod">
          <ac:chgData name="Toni-Leilani Butler" userId="23282a03-835d-4a77-a0c4-03407ee206f7" providerId="ADAL" clId="{DE10BC84-C072-AE40-9988-B4CD41F1EEF0}" dt="2023-06-15T23:01:22.511" v="8921" actId="20577"/>
          <ac:spMkLst>
            <pc:docMk/>
            <pc:sldMk cId="36043744" sldId="265"/>
            <ac:spMk id="5" creationId="{5D552670-CF37-8C53-170C-0EA408C375A9}"/>
          </ac:spMkLst>
        </pc:spChg>
        <pc:spChg chg="add mod">
          <ac:chgData name="Toni-Leilani Butler" userId="23282a03-835d-4a77-a0c4-03407ee206f7" providerId="ADAL" clId="{DE10BC84-C072-AE40-9988-B4CD41F1EEF0}" dt="2023-06-13T17:21:01.530" v="8558" actId="2710"/>
          <ac:spMkLst>
            <pc:docMk/>
            <pc:sldMk cId="36043744" sldId="265"/>
            <ac:spMk id="6" creationId="{A69D5016-958F-8BAB-0580-A82304BE3413}"/>
          </ac:spMkLst>
        </pc:spChg>
        <pc:spChg chg="mod">
          <ac:chgData name="Toni-Leilani Butler" userId="23282a03-835d-4a77-a0c4-03407ee206f7" providerId="ADAL" clId="{DE10BC84-C072-AE40-9988-B4CD41F1EEF0}" dt="2023-05-31T15:22:14.627" v="1914" actId="1076"/>
          <ac:spMkLst>
            <pc:docMk/>
            <pc:sldMk cId="36043744" sldId="265"/>
            <ac:spMk id="8" creationId="{30C1BB15-0A54-D658-DEB4-9AFC35D926C1}"/>
          </ac:spMkLst>
        </pc:spChg>
        <pc:spChg chg="add del mod">
          <ac:chgData name="Toni-Leilani Butler" userId="23282a03-835d-4a77-a0c4-03407ee206f7" providerId="ADAL" clId="{DE10BC84-C072-AE40-9988-B4CD41F1EEF0}" dt="2023-05-31T15:32:34.956" v="2164" actId="478"/>
          <ac:spMkLst>
            <pc:docMk/>
            <pc:sldMk cId="36043744" sldId="265"/>
            <ac:spMk id="10" creationId="{BE5BD13D-309D-E3AE-70BB-1EBACD2585C0}"/>
          </ac:spMkLst>
        </pc:spChg>
        <pc:spChg chg="add mod">
          <ac:chgData name="Toni-Leilani Butler" userId="23282a03-835d-4a77-a0c4-03407ee206f7" providerId="ADAL" clId="{DE10BC84-C072-AE40-9988-B4CD41F1EEF0}" dt="2023-05-31T16:15:52.661" v="2349" actId="14100"/>
          <ac:spMkLst>
            <pc:docMk/>
            <pc:sldMk cId="36043744" sldId="265"/>
            <ac:spMk id="13" creationId="{956C3786-7629-B8AC-01EA-D3DDA8A13227}"/>
          </ac:spMkLst>
        </pc:spChg>
        <pc:picChg chg="mod">
          <ac:chgData name="Toni-Leilani Butler" userId="23282a03-835d-4a77-a0c4-03407ee206f7" providerId="ADAL" clId="{DE10BC84-C072-AE40-9988-B4CD41F1EEF0}" dt="2023-05-31T14:50:29.773" v="1202" actId="1076"/>
          <ac:picMkLst>
            <pc:docMk/>
            <pc:sldMk cId="36043744" sldId="265"/>
            <ac:picMk id="2" creationId="{00000000-0000-0000-0000-000000000000}"/>
          </ac:picMkLst>
        </pc:picChg>
        <pc:picChg chg="add del mod">
          <ac:chgData name="Toni-Leilani Butler" userId="23282a03-835d-4a77-a0c4-03407ee206f7" providerId="ADAL" clId="{DE10BC84-C072-AE40-9988-B4CD41F1EEF0}" dt="2023-05-31T15:32:34.956" v="2164" actId="478"/>
          <ac:picMkLst>
            <pc:docMk/>
            <pc:sldMk cId="36043744" sldId="265"/>
            <ac:picMk id="9" creationId="{25539C96-0500-9063-62BF-0676BB1FE18C}"/>
          </ac:picMkLst>
        </pc:picChg>
        <pc:picChg chg="add mod">
          <ac:chgData name="Toni-Leilani Butler" userId="23282a03-835d-4a77-a0c4-03407ee206f7" providerId="ADAL" clId="{DE10BC84-C072-AE40-9988-B4CD41F1EEF0}" dt="2023-05-31T15:32:55.562" v="2171" actId="1076"/>
          <ac:picMkLst>
            <pc:docMk/>
            <pc:sldMk cId="36043744" sldId="265"/>
            <ac:picMk id="12" creationId="{48ABE7A3-A0B0-710C-9851-6A78BDBF6A59}"/>
          </ac:picMkLst>
        </pc:picChg>
      </pc:sldChg>
      <pc:sldChg chg="addSp delSp modSp mod modClrScheme chgLayout">
        <pc:chgData name="Toni-Leilani Butler" userId="23282a03-835d-4a77-a0c4-03407ee206f7" providerId="ADAL" clId="{DE10BC84-C072-AE40-9988-B4CD41F1EEF0}" dt="2023-06-16T17:35:12.455" v="10837" actId="207"/>
        <pc:sldMkLst>
          <pc:docMk/>
          <pc:sldMk cId="504426936" sldId="266"/>
        </pc:sldMkLst>
        <pc:spChg chg="mod">
          <ac:chgData name="Toni-Leilani Butler" userId="23282a03-835d-4a77-a0c4-03407ee206f7" providerId="ADAL" clId="{DE10BC84-C072-AE40-9988-B4CD41F1EEF0}" dt="2023-05-31T20:02:58.110" v="3181" actId="1076"/>
          <ac:spMkLst>
            <pc:docMk/>
            <pc:sldMk cId="504426936" sldId="266"/>
            <ac:spMk id="3" creationId="{00000000-0000-0000-0000-000000000000}"/>
          </ac:spMkLst>
        </pc:spChg>
        <pc:spChg chg="mod">
          <ac:chgData name="Toni-Leilani Butler" userId="23282a03-835d-4a77-a0c4-03407ee206f7" providerId="ADAL" clId="{DE10BC84-C072-AE40-9988-B4CD41F1EEF0}" dt="2023-06-16T17:35:12.455" v="10837" actId="207"/>
          <ac:spMkLst>
            <pc:docMk/>
            <pc:sldMk cId="504426936" sldId="266"/>
            <ac:spMk id="5" creationId="{A15C363C-36D4-F099-9A94-C779B85EB557}"/>
          </ac:spMkLst>
        </pc:spChg>
        <pc:spChg chg="add mod">
          <ac:chgData name="Toni-Leilani Butler" userId="23282a03-835d-4a77-a0c4-03407ee206f7" providerId="ADAL" clId="{DE10BC84-C072-AE40-9988-B4CD41F1EEF0}" dt="2023-05-31T20:02:54.126" v="3180" actId="1076"/>
          <ac:spMkLst>
            <pc:docMk/>
            <pc:sldMk cId="504426936" sldId="266"/>
            <ac:spMk id="6" creationId="{40E4069A-E791-C54F-DEAF-426217A8C76E}"/>
          </ac:spMkLst>
        </pc:spChg>
        <pc:spChg chg="add del mod ord">
          <ac:chgData name="Toni-Leilani Butler" userId="23282a03-835d-4a77-a0c4-03407ee206f7" providerId="ADAL" clId="{DE10BC84-C072-AE40-9988-B4CD41F1EEF0}" dt="2023-05-30T20:58:35.160" v="277" actId="478"/>
          <ac:spMkLst>
            <pc:docMk/>
            <pc:sldMk cId="504426936" sldId="266"/>
            <ac:spMk id="7" creationId="{C71C60D0-07C1-2868-836C-41C4AB0207F3}"/>
          </ac:spMkLst>
        </pc:spChg>
        <pc:spChg chg="add del mod ord">
          <ac:chgData name="Toni-Leilani Butler" userId="23282a03-835d-4a77-a0c4-03407ee206f7" providerId="ADAL" clId="{DE10BC84-C072-AE40-9988-B4CD41F1EEF0}" dt="2023-05-30T20:58:31.881" v="276" actId="478"/>
          <ac:spMkLst>
            <pc:docMk/>
            <pc:sldMk cId="504426936" sldId="266"/>
            <ac:spMk id="8" creationId="{0706F798-2341-A8FD-0FFC-FA94495A41AC}"/>
          </ac:spMkLst>
        </pc:spChg>
        <pc:picChg chg="add del mod">
          <ac:chgData name="Toni-Leilani Butler" userId="23282a03-835d-4a77-a0c4-03407ee206f7" providerId="ADAL" clId="{DE10BC84-C072-AE40-9988-B4CD41F1EEF0}" dt="2023-06-13T19:54:04.905" v="8910" actId="478"/>
          <ac:picMkLst>
            <pc:docMk/>
            <pc:sldMk cId="504426936" sldId="266"/>
            <ac:picMk id="8" creationId="{6E1B152D-FF06-20FE-5D89-10705E4FCB7C}"/>
          </ac:picMkLst>
        </pc:picChg>
        <pc:picChg chg="add mod">
          <ac:chgData name="Toni-Leilani Butler" userId="23282a03-835d-4a77-a0c4-03407ee206f7" providerId="ADAL" clId="{DE10BC84-C072-AE40-9988-B4CD41F1EEF0}" dt="2023-06-13T19:54:21.062" v="8917" actId="1076"/>
          <ac:picMkLst>
            <pc:docMk/>
            <pc:sldMk cId="504426936" sldId="266"/>
            <ac:picMk id="10" creationId="{8F997F29-65DB-643C-A168-539DF3A73867}"/>
          </ac:picMkLst>
        </pc:picChg>
      </pc:sldChg>
      <pc:sldChg chg="addSp modSp mod">
        <pc:chgData name="Toni-Leilani Butler" userId="23282a03-835d-4a77-a0c4-03407ee206f7" providerId="ADAL" clId="{DE10BC84-C072-AE40-9988-B4CD41F1EEF0}" dt="2023-06-07T21:00:52.233" v="6064" actId="1076"/>
        <pc:sldMkLst>
          <pc:docMk/>
          <pc:sldMk cId="3007867605" sldId="267"/>
        </pc:sldMkLst>
        <pc:spChg chg="mod">
          <ac:chgData name="Toni-Leilani Butler" userId="23282a03-835d-4a77-a0c4-03407ee206f7" providerId="ADAL" clId="{DE10BC84-C072-AE40-9988-B4CD41F1EEF0}" dt="2023-06-07T21:00:46.735" v="6063" actId="1076"/>
          <ac:spMkLst>
            <pc:docMk/>
            <pc:sldMk cId="3007867605" sldId="267"/>
            <ac:spMk id="4" creationId="{4C55B8E4-38A4-5695-E9BF-80E14347AD8E}"/>
          </ac:spMkLst>
        </pc:spChg>
        <pc:spChg chg="add mod">
          <ac:chgData name="Toni-Leilani Butler" userId="23282a03-835d-4a77-a0c4-03407ee206f7" providerId="ADAL" clId="{DE10BC84-C072-AE40-9988-B4CD41F1EEF0}" dt="2023-06-07T21:00:39.754" v="6061" actId="1076"/>
          <ac:spMkLst>
            <pc:docMk/>
            <pc:sldMk cId="3007867605" sldId="267"/>
            <ac:spMk id="5" creationId="{FDFC438C-8B30-345F-34D9-217090050D42}"/>
          </ac:spMkLst>
        </pc:spChg>
        <pc:spChg chg="add mod">
          <ac:chgData name="Toni-Leilani Butler" userId="23282a03-835d-4a77-a0c4-03407ee206f7" providerId="ADAL" clId="{DE10BC84-C072-AE40-9988-B4CD41F1EEF0}" dt="2023-06-07T21:00:52.233" v="6064" actId="1076"/>
          <ac:spMkLst>
            <pc:docMk/>
            <pc:sldMk cId="3007867605" sldId="267"/>
            <ac:spMk id="6" creationId="{3357B0AD-E90F-A626-8B2B-C6E78C4A443E}"/>
          </ac:spMkLst>
        </pc:spChg>
      </pc:sldChg>
      <pc:sldChg chg="addSp modSp mod">
        <pc:chgData name="Toni-Leilani Butler" userId="23282a03-835d-4a77-a0c4-03407ee206f7" providerId="ADAL" clId="{DE10BC84-C072-AE40-9988-B4CD41F1EEF0}" dt="2023-05-31T16:16:46.609" v="2358" actId="1076"/>
        <pc:sldMkLst>
          <pc:docMk/>
          <pc:sldMk cId="2621792074" sldId="268"/>
        </pc:sldMkLst>
        <pc:spChg chg="mod">
          <ac:chgData name="Toni-Leilani Butler" userId="23282a03-835d-4a77-a0c4-03407ee206f7" providerId="ADAL" clId="{DE10BC84-C072-AE40-9988-B4CD41F1EEF0}" dt="2023-05-31T16:12:43.916" v="2292" actId="1076"/>
          <ac:spMkLst>
            <pc:docMk/>
            <pc:sldMk cId="2621792074" sldId="268"/>
            <ac:spMk id="4" creationId="{4C55B8E4-38A4-5695-E9BF-80E14347AD8E}"/>
          </ac:spMkLst>
        </pc:spChg>
        <pc:spChg chg="add mod">
          <ac:chgData name="Toni-Leilani Butler" userId="23282a03-835d-4a77-a0c4-03407ee206f7" providerId="ADAL" clId="{DE10BC84-C072-AE40-9988-B4CD41F1EEF0}" dt="2023-05-31T16:13:10.529" v="2294" actId="207"/>
          <ac:spMkLst>
            <pc:docMk/>
            <pc:sldMk cId="2621792074" sldId="268"/>
            <ac:spMk id="5" creationId="{C91330C1-4B88-0321-9AA9-CA9F8C85511F}"/>
          </ac:spMkLst>
        </pc:spChg>
        <pc:spChg chg="add mod">
          <ac:chgData name="Toni-Leilani Butler" userId="23282a03-835d-4a77-a0c4-03407ee206f7" providerId="ADAL" clId="{DE10BC84-C072-AE40-9988-B4CD41F1EEF0}" dt="2023-05-31T16:16:46.609" v="2358" actId="1076"/>
          <ac:spMkLst>
            <pc:docMk/>
            <pc:sldMk cId="2621792074" sldId="268"/>
            <ac:spMk id="6" creationId="{C3AEF1BF-9DC7-1474-390F-3E9F911756C6}"/>
          </ac:spMkLst>
        </pc:spChg>
      </pc:sldChg>
      <pc:sldChg chg="addSp delSp modSp mod">
        <pc:chgData name="Toni-Leilani Butler" userId="23282a03-835d-4a77-a0c4-03407ee206f7" providerId="ADAL" clId="{DE10BC84-C072-AE40-9988-B4CD41F1EEF0}" dt="2023-06-16T17:35:39.661" v="10841" actId="1076"/>
        <pc:sldMkLst>
          <pc:docMk/>
          <pc:sldMk cId="1239852326" sldId="269"/>
        </pc:sldMkLst>
        <pc:spChg chg="mod">
          <ac:chgData name="Toni-Leilani Butler" userId="23282a03-835d-4a77-a0c4-03407ee206f7" providerId="ADAL" clId="{DE10BC84-C072-AE40-9988-B4CD41F1EEF0}" dt="2023-05-31T16:18:54.863" v="2562" actId="20577"/>
          <ac:spMkLst>
            <pc:docMk/>
            <pc:sldMk cId="1239852326" sldId="269"/>
            <ac:spMk id="3" creationId="{00000000-0000-0000-0000-000000000000}"/>
          </ac:spMkLst>
        </pc:spChg>
        <pc:spChg chg="mod">
          <ac:chgData name="Toni-Leilani Butler" userId="23282a03-835d-4a77-a0c4-03407ee206f7" providerId="ADAL" clId="{DE10BC84-C072-AE40-9988-B4CD41F1EEF0}" dt="2023-06-16T17:35:17.434" v="10838" actId="207"/>
          <ac:spMkLst>
            <pc:docMk/>
            <pc:sldMk cId="1239852326" sldId="269"/>
            <ac:spMk id="5" creationId="{A15C363C-36D4-F099-9A94-C779B85EB557}"/>
          </ac:spMkLst>
        </pc:spChg>
        <pc:spChg chg="add mod">
          <ac:chgData name="Toni-Leilani Butler" userId="23282a03-835d-4a77-a0c4-03407ee206f7" providerId="ADAL" clId="{DE10BC84-C072-AE40-9988-B4CD41F1EEF0}" dt="2023-05-31T16:15:34.553" v="2346" actId="14100"/>
          <ac:spMkLst>
            <pc:docMk/>
            <pc:sldMk cId="1239852326" sldId="269"/>
            <ac:spMk id="6" creationId="{7783464E-2239-E03A-76DD-62EE95176232}"/>
          </ac:spMkLst>
        </pc:spChg>
        <pc:spChg chg="add del mod">
          <ac:chgData name="Toni-Leilani Butler" userId="23282a03-835d-4a77-a0c4-03407ee206f7" providerId="ADAL" clId="{DE10BC84-C072-AE40-9988-B4CD41F1EEF0}" dt="2023-06-13T13:55:13.044" v="8388" actId="478"/>
          <ac:spMkLst>
            <pc:docMk/>
            <pc:sldMk cId="1239852326" sldId="269"/>
            <ac:spMk id="7" creationId="{E404614B-C11E-5125-9324-A30C95EABFAB}"/>
          </ac:spMkLst>
        </pc:spChg>
        <pc:spChg chg="add del mod">
          <ac:chgData name="Toni-Leilani Butler" userId="23282a03-835d-4a77-a0c4-03407ee206f7" providerId="ADAL" clId="{DE10BC84-C072-AE40-9988-B4CD41F1EEF0}" dt="2023-06-12T14:31:33.670" v="6537" actId="478"/>
          <ac:spMkLst>
            <pc:docMk/>
            <pc:sldMk cId="1239852326" sldId="269"/>
            <ac:spMk id="8" creationId="{3BDC7631-B0B5-6652-494F-9EB0A1FF93CF}"/>
          </ac:spMkLst>
        </pc:spChg>
        <pc:spChg chg="add mod">
          <ac:chgData name="Toni-Leilani Butler" userId="23282a03-835d-4a77-a0c4-03407ee206f7" providerId="ADAL" clId="{DE10BC84-C072-AE40-9988-B4CD41F1EEF0}" dt="2023-06-16T17:35:39.661" v="10841" actId="1076"/>
          <ac:spMkLst>
            <pc:docMk/>
            <pc:sldMk cId="1239852326" sldId="269"/>
            <ac:spMk id="8" creationId="{71A80261-DCFF-3BFF-F90D-F82E24C23129}"/>
          </ac:spMkLst>
        </pc:spChg>
        <pc:picChg chg="mod">
          <ac:chgData name="Toni-Leilani Butler" userId="23282a03-835d-4a77-a0c4-03407ee206f7" providerId="ADAL" clId="{DE10BC84-C072-AE40-9988-B4CD41F1EEF0}" dt="2023-06-12T14:30:59.697" v="6526" actId="1076"/>
          <ac:picMkLst>
            <pc:docMk/>
            <pc:sldMk cId="1239852326" sldId="269"/>
            <ac:picMk id="2" creationId="{00000000-0000-0000-0000-000000000000}"/>
          </ac:picMkLst>
        </pc:picChg>
      </pc:sldChg>
      <pc:sldChg chg="addSp modSp del mod">
        <pc:chgData name="Toni-Leilani Butler" userId="23282a03-835d-4a77-a0c4-03407ee206f7" providerId="ADAL" clId="{DE10BC84-C072-AE40-9988-B4CD41F1EEF0}" dt="2023-06-06T20:25:28.504" v="3430" actId="2696"/>
        <pc:sldMkLst>
          <pc:docMk/>
          <pc:sldMk cId="4161965161" sldId="270"/>
        </pc:sldMkLst>
        <pc:spChg chg="mod">
          <ac:chgData name="Toni-Leilani Butler" userId="23282a03-835d-4a77-a0c4-03407ee206f7" providerId="ADAL" clId="{DE10BC84-C072-AE40-9988-B4CD41F1EEF0}" dt="2023-05-31T19:01:06.080" v="3009" actId="1076"/>
          <ac:spMkLst>
            <pc:docMk/>
            <pc:sldMk cId="4161965161" sldId="270"/>
            <ac:spMk id="3" creationId="{00000000-0000-0000-0000-000000000000}"/>
          </ac:spMkLst>
        </pc:spChg>
        <pc:spChg chg="mod">
          <ac:chgData name="Toni-Leilani Butler" userId="23282a03-835d-4a77-a0c4-03407ee206f7" providerId="ADAL" clId="{DE10BC84-C072-AE40-9988-B4CD41F1EEF0}" dt="2023-06-06T20:20:44.003" v="3429" actId="20577"/>
          <ac:spMkLst>
            <pc:docMk/>
            <pc:sldMk cId="4161965161" sldId="270"/>
            <ac:spMk id="5" creationId="{A15C363C-36D4-F099-9A94-C779B85EB557}"/>
          </ac:spMkLst>
        </pc:spChg>
        <pc:spChg chg="add mod">
          <ac:chgData name="Toni-Leilani Butler" userId="23282a03-835d-4a77-a0c4-03407ee206f7" providerId="ADAL" clId="{DE10BC84-C072-AE40-9988-B4CD41F1EEF0}" dt="2023-05-31T19:01:02.519" v="3008" actId="1076"/>
          <ac:spMkLst>
            <pc:docMk/>
            <pc:sldMk cId="4161965161" sldId="270"/>
            <ac:spMk id="6" creationId="{4F5C611A-92CC-9A49-9282-B766C5BB34B2}"/>
          </ac:spMkLst>
        </pc:spChg>
      </pc:sldChg>
      <pc:sldChg chg="add del">
        <pc:chgData name="Toni-Leilani Butler" userId="23282a03-835d-4a77-a0c4-03407ee206f7" providerId="ADAL" clId="{DE10BC84-C072-AE40-9988-B4CD41F1EEF0}" dt="2023-05-31T13:56:05.859" v="413" actId="2696"/>
        <pc:sldMkLst>
          <pc:docMk/>
          <pc:sldMk cId="615899459" sldId="271"/>
        </pc:sldMkLst>
      </pc:sldChg>
      <pc:sldChg chg="addSp delSp modSp add mod">
        <pc:chgData name="Toni-Leilani Butler" userId="23282a03-835d-4a77-a0c4-03407ee206f7" providerId="ADAL" clId="{DE10BC84-C072-AE40-9988-B4CD41F1EEF0}" dt="2023-05-31T16:13:55.403" v="2304" actId="207"/>
        <pc:sldMkLst>
          <pc:docMk/>
          <pc:sldMk cId="3756189605" sldId="271"/>
        </pc:sldMkLst>
        <pc:spChg chg="add del mod">
          <ac:chgData name="Toni-Leilani Butler" userId="23282a03-835d-4a77-a0c4-03407ee206f7" providerId="ADAL" clId="{DE10BC84-C072-AE40-9988-B4CD41F1EEF0}" dt="2023-05-31T14:00:00.995" v="521" actId="1076"/>
          <ac:spMkLst>
            <pc:docMk/>
            <pc:sldMk cId="3756189605" sldId="271"/>
            <ac:spMk id="4" creationId="{4C55B8E4-38A4-5695-E9BF-80E14347AD8E}"/>
          </ac:spMkLst>
        </pc:spChg>
        <pc:spChg chg="mod">
          <ac:chgData name="Toni-Leilani Butler" userId="23282a03-835d-4a77-a0c4-03407ee206f7" providerId="ADAL" clId="{DE10BC84-C072-AE40-9988-B4CD41F1EEF0}" dt="2023-05-31T14:00:04.700" v="522" actId="1076"/>
          <ac:spMkLst>
            <pc:docMk/>
            <pc:sldMk cId="3756189605" sldId="271"/>
            <ac:spMk id="5" creationId="{5272A9D3-91CB-C657-EF38-29D4C15E621D}"/>
          </ac:spMkLst>
        </pc:spChg>
        <pc:spChg chg="add mod">
          <ac:chgData name="Toni-Leilani Butler" userId="23282a03-835d-4a77-a0c4-03407ee206f7" providerId="ADAL" clId="{DE10BC84-C072-AE40-9988-B4CD41F1EEF0}" dt="2023-05-31T16:13:55.403" v="2304" actId="207"/>
          <ac:spMkLst>
            <pc:docMk/>
            <pc:sldMk cId="3756189605" sldId="271"/>
            <ac:spMk id="6" creationId="{4E345CC9-E3FC-AE12-B9A0-73E50DDBCB1E}"/>
          </ac:spMkLst>
        </pc:spChg>
      </pc:sldChg>
      <pc:sldChg chg="addSp delSp modSp add mod">
        <pc:chgData name="Toni-Leilani Butler" userId="23282a03-835d-4a77-a0c4-03407ee206f7" providerId="ADAL" clId="{DE10BC84-C072-AE40-9988-B4CD41F1EEF0}" dt="2023-06-13T13:32:03.687" v="7892" actId="20577"/>
        <pc:sldMkLst>
          <pc:docMk/>
          <pc:sldMk cId="3504129827" sldId="272"/>
        </pc:sldMkLst>
        <pc:spChg chg="mod">
          <ac:chgData name="Toni-Leilani Butler" userId="23282a03-835d-4a77-a0c4-03407ee206f7" providerId="ADAL" clId="{DE10BC84-C072-AE40-9988-B4CD41F1EEF0}" dt="2023-06-13T13:32:03.687" v="7892" actId="20577"/>
          <ac:spMkLst>
            <pc:docMk/>
            <pc:sldMk cId="3504129827" sldId="272"/>
            <ac:spMk id="4" creationId="{4C55B8E4-38A4-5695-E9BF-80E14347AD8E}"/>
          </ac:spMkLst>
        </pc:spChg>
        <pc:spChg chg="del">
          <ac:chgData name="Toni-Leilani Butler" userId="23282a03-835d-4a77-a0c4-03407ee206f7" providerId="ADAL" clId="{DE10BC84-C072-AE40-9988-B4CD41F1EEF0}" dt="2023-05-31T14:25:53.414" v="641" actId="478"/>
          <ac:spMkLst>
            <pc:docMk/>
            <pc:sldMk cId="3504129827" sldId="272"/>
            <ac:spMk id="5" creationId="{5272A9D3-91CB-C657-EF38-29D4C15E621D}"/>
          </ac:spMkLst>
        </pc:spChg>
        <pc:spChg chg="mod">
          <ac:chgData name="Toni-Leilani Butler" userId="23282a03-835d-4a77-a0c4-03407ee206f7" providerId="ADAL" clId="{DE10BC84-C072-AE40-9988-B4CD41F1EEF0}" dt="2023-06-06T16:33:05.177" v="3331" actId="1076"/>
          <ac:spMkLst>
            <pc:docMk/>
            <pc:sldMk cId="3504129827" sldId="272"/>
            <ac:spMk id="6" creationId="{4E345CC9-E3FC-AE12-B9A0-73E50DDBCB1E}"/>
          </ac:spMkLst>
        </pc:spChg>
        <pc:spChg chg="add mod">
          <ac:chgData name="Toni-Leilani Butler" userId="23282a03-835d-4a77-a0c4-03407ee206f7" providerId="ADAL" clId="{DE10BC84-C072-AE40-9988-B4CD41F1EEF0}" dt="2023-05-31T14:32:48.180" v="844" actId="20577"/>
          <ac:spMkLst>
            <pc:docMk/>
            <pc:sldMk cId="3504129827" sldId="272"/>
            <ac:spMk id="7" creationId="{8CCD2B5F-843B-6F8A-99D6-647AFCE20E1E}"/>
          </ac:spMkLst>
        </pc:spChg>
        <pc:picChg chg="mod">
          <ac:chgData name="Toni-Leilani Butler" userId="23282a03-835d-4a77-a0c4-03407ee206f7" providerId="ADAL" clId="{DE10BC84-C072-AE40-9988-B4CD41F1EEF0}" dt="2023-05-31T14:27:13.060" v="697" actId="1076"/>
          <ac:picMkLst>
            <pc:docMk/>
            <pc:sldMk cId="3504129827" sldId="272"/>
            <ac:picMk id="2" creationId="{00000000-0000-0000-0000-000000000000}"/>
          </ac:picMkLst>
        </pc:picChg>
        <pc:cxnChg chg="add mod">
          <ac:chgData name="Toni-Leilani Butler" userId="23282a03-835d-4a77-a0c4-03407ee206f7" providerId="ADAL" clId="{DE10BC84-C072-AE40-9988-B4CD41F1EEF0}" dt="2023-06-12T16:23:33.145" v="7173" actId="13822"/>
          <ac:cxnSpMkLst>
            <pc:docMk/>
            <pc:sldMk cId="3504129827" sldId="272"/>
            <ac:cxnSpMk id="9" creationId="{70192900-4D10-14E4-DFA1-D18902FA0AC1}"/>
          </ac:cxnSpMkLst>
        </pc:cxnChg>
        <pc:cxnChg chg="add mod">
          <ac:chgData name="Toni-Leilani Butler" userId="23282a03-835d-4a77-a0c4-03407ee206f7" providerId="ADAL" clId="{DE10BC84-C072-AE40-9988-B4CD41F1EEF0}" dt="2023-06-12T16:23:37.408" v="7174" actId="13822"/>
          <ac:cxnSpMkLst>
            <pc:docMk/>
            <pc:sldMk cId="3504129827" sldId="272"/>
            <ac:cxnSpMk id="13" creationId="{AD52AB41-FB73-14C0-760B-2932D52C400C}"/>
          </ac:cxnSpMkLst>
        </pc:cxnChg>
        <pc:cxnChg chg="add mod">
          <ac:chgData name="Toni-Leilani Butler" userId="23282a03-835d-4a77-a0c4-03407ee206f7" providerId="ADAL" clId="{DE10BC84-C072-AE40-9988-B4CD41F1EEF0}" dt="2023-06-12T16:23:25.280" v="7172" actId="13822"/>
          <ac:cxnSpMkLst>
            <pc:docMk/>
            <pc:sldMk cId="3504129827" sldId="272"/>
            <ac:cxnSpMk id="16" creationId="{F5E97DA2-51ED-2E1F-E3C6-7B75354E1082}"/>
          </ac:cxnSpMkLst>
        </pc:cxnChg>
      </pc:sldChg>
      <pc:sldChg chg="delSp modSp add mod ord">
        <pc:chgData name="Toni-Leilani Butler" userId="23282a03-835d-4a77-a0c4-03407ee206f7" providerId="ADAL" clId="{DE10BC84-C072-AE40-9988-B4CD41F1EEF0}" dt="2023-06-06T19:37:10.704" v="3388" actId="20577"/>
        <pc:sldMkLst>
          <pc:docMk/>
          <pc:sldMk cId="2050368404" sldId="273"/>
        </pc:sldMkLst>
        <pc:spChg chg="mod">
          <ac:chgData name="Toni-Leilani Butler" userId="23282a03-835d-4a77-a0c4-03407ee206f7" providerId="ADAL" clId="{DE10BC84-C072-AE40-9988-B4CD41F1EEF0}" dt="2023-06-06T19:37:10.704" v="3388" actId="20577"/>
          <ac:spMkLst>
            <pc:docMk/>
            <pc:sldMk cId="2050368404" sldId="273"/>
            <ac:spMk id="4" creationId="{4C55B8E4-38A4-5695-E9BF-80E14347AD8E}"/>
          </ac:spMkLst>
        </pc:spChg>
        <pc:spChg chg="mod">
          <ac:chgData name="Toni-Leilani Butler" userId="23282a03-835d-4a77-a0c4-03407ee206f7" providerId="ADAL" clId="{DE10BC84-C072-AE40-9988-B4CD41F1EEF0}" dt="2023-05-31T16:13:30.702" v="2298" actId="207"/>
          <ac:spMkLst>
            <pc:docMk/>
            <pc:sldMk cId="2050368404" sldId="273"/>
            <ac:spMk id="6" creationId="{4E345CC9-E3FC-AE12-B9A0-73E50DDBCB1E}"/>
          </ac:spMkLst>
        </pc:spChg>
        <pc:spChg chg="del">
          <ac:chgData name="Toni-Leilani Butler" userId="23282a03-835d-4a77-a0c4-03407ee206f7" providerId="ADAL" clId="{DE10BC84-C072-AE40-9988-B4CD41F1EEF0}" dt="2023-05-31T14:34:23.543" v="930" actId="478"/>
          <ac:spMkLst>
            <pc:docMk/>
            <pc:sldMk cId="2050368404" sldId="273"/>
            <ac:spMk id="7" creationId="{8CCD2B5F-843B-6F8A-99D6-647AFCE20E1E}"/>
          </ac:spMkLst>
        </pc:spChg>
        <pc:cxnChg chg="del">
          <ac:chgData name="Toni-Leilani Butler" userId="23282a03-835d-4a77-a0c4-03407ee206f7" providerId="ADAL" clId="{DE10BC84-C072-AE40-9988-B4CD41F1EEF0}" dt="2023-05-31T14:34:27.943" v="932" actId="478"/>
          <ac:cxnSpMkLst>
            <pc:docMk/>
            <pc:sldMk cId="2050368404" sldId="273"/>
            <ac:cxnSpMk id="9" creationId="{70192900-4D10-14E4-DFA1-D18902FA0AC1}"/>
          </ac:cxnSpMkLst>
        </pc:cxnChg>
        <pc:cxnChg chg="del">
          <ac:chgData name="Toni-Leilani Butler" userId="23282a03-835d-4a77-a0c4-03407ee206f7" providerId="ADAL" clId="{DE10BC84-C072-AE40-9988-B4CD41F1EEF0}" dt="2023-05-31T14:34:30.065" v="933" actId="478"/>
          <ac:cxnSpMkLst>
            <pc:docMk/>
            <pc:sldMk cId="2050368404" sldId="273"/>
            <ac:cxnSpMk id="13" creationId="{AD52AB41-FB73-14C0-760B-2932D52C400C}"/>
          </ac:cxnSpMkLst>
        </pc:cxnChg>
        <pc:cxnChg chg="del">
          <ac:chgData name="Toni-Leilani Butler" userId="23282a03-835d-4a77-a0c4-03407ee206f7" providerId="ADAL" clId="{DE10BC84-C072-AE40-9988-B4CD41F1EEF0}" dt="2023-05-31T14:34:25.701" v="931" actId="478"/>
          <ac:cxnSpMkLst>
            <pc:docMk/>
            <pc:sldMk cId="2050368404" sldId="273"/>
            <ac:cxnSpMk id="16" creationId="{F5E97DA2-51ED-2E1F-E3C6-7B75354E1082}"/>
          </ac:cxnSpMkLst>
        </pc:cxnChg>
      </pc:sldChg>
      <pc:sldChg chg="addSp delSp modSp add mod">
        <pc:chgData name="Toni-Leilani Butler" userId="23282a03-835d-4a77-a0c4-03407ee206f7" providerId="ADAL" clId="{DE10BC84-C072-AE40-9988-B4CD41F1EEF0}" dt="2023-06-16T17:23:19.362" v="10752" actId="1076"/>
        <pc:sldMkLst>
          <pc:docMk/>
          <pc:sldMk cId="1334167172" sldId="274"/>
        </pc:sldMkLst>
        <pc:spChg chg="mod">
          <ac:chgData name="Toni-Leilani Butler" userId="23282a03-835d-4a77-a0c4-03407ee206f7" providerId="ADAL" clId="{DE10BC84-C072-AE40-9988-B4CD41F1EEF0}" dt="2023-05-31T15:35:38.559" v="2201" actId="1076"/>
          <ac:spMkLst>
            <pc:docMk/>
            <pc:sldMk cId="1334167172" sldId="274"/>
            <ac:spMk id="3" creationId="{00000000-0000-0000-0000-000000000000}"/>
          </ac:spMkLst>
        </pc:spChg>
        <pc:spChg chg="mod">
          <ac:chgData name="Toni-Leilani Butler" userId="23282a03-835d-4a77-a0c4-03407ee206f7" providerId="ADAL" clId="{DE10BC84-C072-AE40-9988-B4CD41F1EEF0}" dt="2023-05-31T15:06:41.985" v="1482" actId="1076"/>
          <ac:spMkLst>
            <pc:docMk/>
            <pc:sldMk cId="1334167172" sldId="274"/>
            <ac:spMk id="5" creationId="{00000000-0000-0000-0000-000000000000}"/>
          </ac:spMkLst>
        </pc:spChg>
        <pc:spChg chg="del mod">
          <ac:chgData name="Toni-Leilani Butler" userId="23282a03-835d-4a77-a0c4-03407ee206f7" providerId="ADAL" clId="{DE10BC84-C072-AE40-9988-B4CD41F1EEF0}" dt="2023-05-31T15:06:31.109" v="1478" actId="478"/>
          <ac:spMkLst>
            <pc:docMk/>
            <pc:sldMk cId="1334167172" sldId="274"/>
            <ac:spMk id="6" creationId="{B8B95E88-80C5-F550-1789-6D3101DE58F7}"/>
          </ac:spMkLst>
        </pc:spChg>
        <pc:spChg chg="del">
          <ac:chgData name="Toni-Leilani Butler" userId="23282a03-835d-4a77-a0c4-03407ee206f7" providerId="ADAL" clId="{DE10BC84-C072-AE40-9988-B4CD41F1EEF0}" dt="2023-05-31T15:06:33.894" v="1480" actId="478"/>
          <ac:spMkLst>
            <pc:docMk/>
            <pc:sldMk cId="1334167172" sldId="274"/>
            <ac:spMk id="7" creationId="{AD510416-BBFD-117E-81E4-AD3D13A5394E}"/>
          </ac:spMkLst>
        </pc:spChg>
        <pc:spChg chg="add mod">
          <ac:chgData name="Toni-Leilani Butler" userId="23282a03-835d-4a77-a0c4-03407ee206f7" providerId="ADAL" clId="{DE10BC84-C072-AE40-9988-B4CD41F1EEF0}" dt="2023-06-16T17:22:22.948" v="10749" actId="20577"/>
          <ac:spMkLst>
            <pc:docMk/>
            <pc:sldMk cId="1334167172" sldId="274"/>
            <ac:spMk id="8" creationId="{81B5BBAB-6BCC-D355-685D-618B097E4146}"/>
          </ac:spMkLst>
        </pc:spChg>
        <pc:spChg chg="add mod">
          <ac:chgData name="Toni-Leilani Butler" userId="23282a03-835d-4a77-a0c4-03407ee206f7" providerId="ADAL" clId="{DE10BC84-C072-AE40-9988-B4CD41F1EEF0}" dt="2023-05-31T16:13:34.510" v="2299" actId="207"/>
          <ac:spMkLst>
            <pc:docMk/>
            <pc:sldMk cId="1334167172" sldId="274"/>
            <ac:spMk id="10" creationId="{F3395225-50C6-B2B4-100A-F9D0F3A16EBD}"/>
          </ac:spMkLst>
        </pc:spChg>
        <pc:spChg chg="add mod">
          <ac:chgData name="Toni-Leilani Butler" userId="23282a03-835d-4a77-a0c4-03407ee206f7" providerId="ADAL" clId="{DE10BC84-C072-AE40-9988-B4CD41F1EEF0}" dt="2023-06-12T13:47:32.204" v="6189" actId="1076"/>
          <ac:spMkLst>
            <pc:docMk/>
            <pc:sldMk cId="1334167172" sldId="274"/>
            <ac:spMk id="12" creationId="{F27165DA-A490-549C-4E36-D72732376874}"/>
          </ac:spMkLst>
        </pc:spChg>
        <pc:spChg chg="add del mod">
          <ac:chgData name="Toni-Leilani Butler" userId="23282a03-835d-4a77-a0c4-03407ee206f7" providerId="ADAL" clId="{DE10BC84-C072-AE40-9988-B4CD41F1EEF0}" dt="2023-06-12T13:46:29.078" v="6173" actId="478"/>
          <ac:spMkLst>
            <pc:docMk/>
            <pc:sldMk cId="1334167172" sldId="274"/>
            <ac:spMk id="13" creationId="{963ADB2A-B7DA-73DF-ABB0-1E2047208A03}"/>
          </ac:spMkLst>
        </pc:spChg>
        <pc:spChg chg="add mod">
          <ac:chgData name="Toni-Leilani Butler" userId="23282a03-835d-4a77-a0c4-03407ee206f7" providerId="ADAL" clId="{DE10BC84-C072-AE40-9988-B4CD41F1EEF0}" dt="2023-06-16T17:23:16.386" v="10751" actId="1076"/>
          <ac:spMkLst>
            <pc:docMk/>
            <pc:sldMk cId="1334167172" sldId="274"/>
            <ac:spMk id="16" creationId="{CA977FEA-9555-2F14-B519-697CEC25E11F}"/>
          </ac:spMkLst>
        </pc:spChg>
        <pc:spChg chg="add del">
          <ac:chgData name="Toni-Leilani Butler" userId="23282a03-835d-4a77-a0c4-03407ee206f7" providerId="ADAL" clId="{DE10BC84-C072-AE40-9988-B4CD41F1EEF0}" dt="2023-06-12T13:46:37.091" v="6175" actId="478"/>
          <ac:spMkLst>
            <pc:docMk/>
            <pc:sldMk cId="1334167172" sldId="274"/>
            <ac:spMk id="17" creationId="{F8D8EE38-B1B5-8DB4-87AA-A903A884B6FF}"/>
          </ac:spMkLst>
        </pc:spChg>
        <pc:spChg chg="add mod">
          <ac:chgData name="Toni-Leilani Butler" userId="23282a03-835d-4a77-a0c4-03407ee206f7" providerId="ADAL" clId="{DE10BC84-C072-AE40-9988-B4CD41F1EEF0}" dt="2023-06-12T13:47:43.921" v="6191" actId="1076"/>
          <ac:spMkLst>
            <pc:docMk/>
            <pc:sldMk cId="1334167172" sldId="274"/>
            <ac:spMk id="18" creationId="{78B069DF-FB64-2623-D41C-27D7EAA65E3C}"/>
          </ac:spMkLst>
        </pc:spChg>
        <pc:picChg chg="mod">
          <ac:chgData name="Toni-Leilani Butler" userId="23282a03-835d-4a77-a0c4-03407ee206f7" providerId="ADAL" clId="{DE10BC84-C072-AE40-9988-B4CD41F1EEF0}" dt="2023-06-12T13:45:47.212" v="6170" actId="1076"/>
          <ac:picMkLst>
            <pc:docMk/>
            <pc:sldMk cId="1334167172" sldId="274"/>
            <ac:picMk id="2" creationId="{00000000-0000-0000-0000-000000000000}"/>
          </ac:picMkLst>
        </pc:picChg>
        <pc:picChg chg="add mod">
          <ac:chgData name="Toni-Leilani Butler" userId="23282a03-835d-4a77-a0c4-03407ee206f7" providerId="ADAL" clId="{DE10BC84-C072-AE40-9988-B4CD41F1EEF0}" dt="2023-06-12T13:47:36.701" v="6190" actId="1076"/>
          <ac:picMkLst>
            <pc:docMk/>
            <pc:sldMk cId="1334167172" sldId="274"/>
            <ac:picMk id="7" creationId="{D2251662-2079-FA83-1695-003E0BCCB885}"/>
          </ac:picMkLst>
        </pc:picChg>
        <pc:picChg chg="del">
          <ac:chgData name="Toni-Leilani Butler" userId="23282a03-835d-4a77-a0c4-03407ee206f7" providerId="ADAL" clId="{DE10BC84-C072-AE40-9988-B4CD41F1EEF0}" dt="2023-05-31T15:06:26.932" v="1476" actId="478"/>
          <ac:picMkLst>
            <pc:docMk/>
            <pc:sldMk cId="1334167172" sldId="274"/>
            <ac:picMk id="9" creationId="{0DDB378D-ABAF-E28A-0FE0-E21A09F9C8B4}"/>
          </ac:picMkLst>
        </pc:picChg>
        <pc:picChg chg="del">
          <ac:chgData name="Toni-Leilani Butler" userId="23282a03-835d-4a77-a0c4-03407ee206f7" providerId="ADAL" clId="{DE10BC84-C072-AE40-9988-B4CD41F1EEF0}" dt="2023-05-31T15:06:32.658" v="1479" actId="478"/>
          <ac:picMkLst>
            <pc:docMk/>
            <pc:sldMk cId="1334167172" sldId="274"/>
            <ac:picMk id="11" creationId="{0340E58F-B7AD-41F3-FA24-D2536A355D92}"/>
          </ac:picMkLst>
        </pc:picChg>
        <pc:picChg chg="add mod">
          <ac:chgData name="Toni-Leilani Butler" userId="23282a03-835d-4a77-a0c4-03407ee206f7" providerId="ADAL" clId="{DE10BC84-C072-AE40-9988-B4CD41F1EEF0}" dt="2023-06-12T13:47:51.155" v="6192" actId="1076"/>
          <ac:picMkLst>
            <pc:docMk/>
            <pc:sldMk cId="1334167172" sldId="274"/>
            <ac:picMk id="11" creationId="{119A68E9-663E-A958-1B72-3248F018AE3E}"/>
          </ac:picMkLst>
        </pc:picChg>
        <pc:picChg chg="add mod">
          <ac:chgData name="Toni-Leilani Butler" userId="23282a03-835d-4a77-a0c4-03407ee206f7" providerId="ADAL" clId="{DE10BC84-C072-AE40-9988-B4CD41F1EEF0}" dt="2023-06-16T17:23:19.362" v="10752" actId="1076"/>
          <ac:picMkLst>
            <pc:docMk/>
            <pc:sldMk cId="1334167172" sldId="274"/>
            <ac:picMk id="15" creationId="{9D2CDAB8-0460-7D1A-9DA0-8E88B2749A70}"/>
          </ac:picMkLst>
        </pc:picChg>
      </pc:sldChg>
      <pc:sldChg chg="addSp delSp modSp add mod">
        <pc:chgData name="Toni-Leilani Butler" userId="23282a03-835d-4a77-a0c4-03407ee206f7" providerId="ADAL" clId="{DE10BC84-C072-AE40-9988-B4CD41F1EEF0}" dt="2023-06-16T17:34:51.330" v="10834" actId="207"/>
        <pc:sldMkLst>
          <pc:docMk/>
          <pc:sldMk cId="1399018362" sldId="275"/>
        </pc:sldMkLst>
        <pc:spChg chg="add mod">
          <ac:chgData name="Toni-Leilani Butler" userId="23282a03-835d-4a77-a0c4-03407ee206f7" providerId="ADAL" clId="{DE10BC84-C072-AE40-9988-B4CD41F1EEF0}" dt="2023-06-16T15:11:42.131" v="8947" actId="1076"/>
          <ac:spMkLst>
            <pc:docMk/>
            <pc:sldMk cId="1399018362" sldId="275"/>
            <ac:spMk id="3" creationId="{6E619F56-8A4B-9C76-EB02-A61D4ACA76D7}"/>
          </ac:spMkLst>
        </pc:spChg>
        <pc:spChg chg="del">
          <ac:chgData name="Toni-Leilani Butler" userId="23282a03-835d-4a77-a0c4-03407ee206f7" providerId="ADAL" clId="{DE10BC84-C072-AE40-9988-B4CD41F1EEF0}" dt="2023-06-06T20:37:56.452" v="3564" actId="478"/>
          <ac:spMkLst>
            <pc:docMk/>
            <pc:sldMk cId="1399018362" sldId="275"/>
            <ac:spMk id="3" creationId="{D8CED261-061A-0B26-C07D-C256FA133CE3}"/>
          </ac:spMkLst>
        </pc:spChg>
        <pc:spChg chg="del">
          <ac:chgData name="Toni-Leilani Butler" userId="23282a03-835d-4a77-a0c4-03407ee206f7" providerId="ADAL" clId="{DE10BC84-C072-AE40-9988-B4CD41F1EEF0}" dt="2023-06-06T20:37:53.179" v="3563" actId="478"/>
          <ac:spMkLst>
            <pc:docMk/>
            <pc:sldMk cId="1399018362" sldId="275"/>
            <ac:spMk id="5" creationId="{00000000-0000-0000-0000-000000000000}"/>
          </ac:spMkLst>
        </pc:spChg>
        <pc:spChg chg="add mod">
          <ac:chgData name="Toni-Leilani Butler" userId="23282a03-835d-4a77-a0c4-03407ee206f7" providerId="ADAL" clId="{DE10BC84-C072-AE40-9988-B4CD41F1EEF0}" dt="2023-06-16T15:11:23.973" v="8942" actId="1076"/>
          <ac:spMkLst>
            <pc:docMk/>
            <pc:sldMk cId="1399018362" sldId="275"/>
            <ac:spMk id="5" creationId="{793C4D8B-04DE-74CE-F175-7984621D6B6E}"/>
          </ac:spMkLst>
        </pc:spChg>
        <pc:spChg chg="mod">
          <ac:chgData name="Toni-Leilani Butler" userId="23282a03-835d-4a77-a0c4-03407ee206f7" providerId="ADAL" clId="{DE10BC84-C072-AE40-9988-B4CD41F1EEF0}" dt="2023-06-12T15:50:20.689" v="7043" actId="20577"/>
          <ac:spMkLst>
            <pc:docMk/>
            <pc:sldMk cId="1399018362" sldId="275"/>
            <ac:spMk id="6" creationId="{4261176B-4392-79B0-F43A-E11515A6027C}"/>
          </ac:spMkLst>
        </pc:spChg>
        <pc:spChg chg="add mod">
          <ac:chgData name="Toni-Leilani Butler" userId="23282a03-835d-4a77-a0c4-03407ee206f7" providerId="ADAL" clId="{DE10BC84-C072-AE40-9988-B4CD41F1EEF0}" dt="2023-06-16T15:11:15.796" v="8940" actId="1076"/>
          <ac:spMkLst>
            <pc:docMk/>
            <pc:sldMk cId="1399018362" sldId="275"/>
            <ac:spMk id="7" creationId="{736ED689-8840-91D7-77B0-920DE4714CF6}"/>
          </ac:spMkLst>
        </pc:spChg>
        <pc:spChg chg="add del mod">
          <ac:chgData name="Toni-Leilani Butler" userId="23282a03-835d-4a77-a0c4-03407ee206f7" providerId="ADAL" clId="{DE10BC84-C072-AE40-9988-B4CD41F1EEF0}" dt="2023-06-06T20:38:18.407" v="3566" actId="478"/>
          <ac:spMkLst>
            <pc:docMk/>
            <pc:sldMk cId="1399018362" sldId="275"/>
            <ac:spMk id="8" creationId="{0D14BC33-CAC1-342F-AF0C-5A667CC8F34B}"/>
          </ac:spMkLst>
        </pc:spChg>
        <pc:spChg chg="add mod">
          <ac:chgData name="Toni-Leilani Butler" userId="23282a03-835d-4a77-a0c4-03407ee206f7" providerId="ADAL" clId="{DE10BC84-C072-AE40-9988-B4CD41F1EEF0}" dt="2023-06-16T15:11:04.680" v="8937" actId="1076"/>
          <ac:spMkLst>
            <pc:docMk/>
            <pc:sldMk cId="1399018362" sldId="275"/>
            <ac:spMk id="8" creationId="{F0171CDB-9C3C-C985-8C70-B934C472D5A6}"/>
          </ac:spMkLst>
        </pc:spChg>
        <pc:spChg chg="mod">
          <ac:chgData name="Toni-Leilani Butler" userId="23282a03-835d-4a77-a0c4-03407ee206f7" providerId="ADAL" clId="{DE10BC84-C072-AE40-9988-B4CD41F1EEF0}" dt="2023-06-06T16:35:00.097" v="3380" actId="14100"/>
          <ac:spMkLst>
            <pc:docMk/>
            <pc:sldMk cId="1399018362" sldId="275"/>
            <ac:spMk id="10" creationId="{561ABB51-348F-C57F-DF0D-CEEA307D08C6}"/>
          </ac:spMkLst>
        </pc:spChg>
        <pc:spChg chg="add mod">
          <ac:chgData name="Toni-Leilani Butler" userId="23282a03-835d-4a77-a0c4-03407ee206f7" providerId="ADAL" clId="{DE10BC84-C072-AE40-9988-B4CD41F1EEF0}" dt="2023-06-16T15:10:50.563" v="8933" actId="1076"/>
          <ac:spMkLst>
            <pc:docMk/>
            <pc:sldMk cId="1399018362" sldId="275"/>
            <ac:spMk id="11" creationId="{099090DB-D59E-4962-3E16-2371AE798A4C}"/>
          </ac:spMkLst>
        </pc:spChg>
        <pc:spChg chg="add mod">
          <ac:chgData name="Toni-Leilani Butler" userId="23282a03-835d-4a77-a0c4-03407ee206f7" providerId="ADAL" clId="{DE10BC84-C072-AE40-9988-B4CD41F1EEF0}" dt="2023-06-16T15:10:35.277" v="8929" actId="1076"/>
          <ac:spMkLst>
            <pc:docMk/>
            <pc:sldMk cId="1399018362" sldId="275"/>
            <ac:spMk id="12" creationId="{C01C2C5D-4E52-981E-DC38-06553E203BB7}"/>
          </ac:spMkLst>
        </pc:spChg>
        <pc:spChg chg="add mod">
          <ac:chgData name="Toni-Leilani Butler" userId="23282a03-835d-4a77-a0c4-03407ee206f7" providerId="ADAL" clId="{DE10BC84-C072-AE40-9988-B4CD41F1EEF0}" dt="2023-06-16T15:10:28.747" v="8927" actId="1076"/>
          <ac:spMkLst>
            <pc:docMk/>
            <pc:sldMk cId="1399018362" sldId="275"/>
            <ac:spMk id="14" creationId="{3EBE644F-C9CC-2698-81C2-408D491C921E}"/>
          </ac:spMkLst>
        </pc:spChg>
        <pc:spChg chg="add mod">
          <ac:chgData name="Toni-Leilani Butler" userId="23282a03-835d-4a77-a0c4-03407ee206f7" providerId="ADAL" clId="{DE10BC84-C072-AE40-9988-B4CD41F1EEF0}" dt="2023-06-16T15:10:14.314" v="8923" actId="1076"/>
          <ac:spMkLst>
            <pc:docMk/>
            <pc:sldMk cId="1399018362" sldId="275"/>
            <ac:spMk id="16" creationId="{734EC937-945B-3088-7DD1-DE7D8235E398}"/>
          </ac:spMkLst>
        </pc:spChg>
        <pc:spChg chg="add mod">
          <ac:chgData name="Toni-Leilani Butler" userId="23282a03-835d-4a77-a0c4-03407ee206f7" providerId="ADAL" clId="{DE10BC84-C072-AE40-9988-B4CD41F1EEF0}" dt="2023-06-16T15:12:05.563" v="8952" actId="1076"/>
          <ac:spMkLst>
            <pc:docMk/>
            <pc:sldMk cId="1399018362" sldId="275"/>
            <ac:spMk id="18" creationId="{6B19D66D-06FE-8417-74DC-5D62856F71CD}"/>
          </ac:spMkLst>
        </pc:spChg>
        <pc:spChg chg="add mod">
          <ac:chgData name="Toni-Leilani Butler" userId="23282a03-835d-4a77-a0c4-03407ee206f7" providerId="ADAL" clId="{DE10BC84-C072-AE40-9988-B4CD41F1EEF0}" dt="2023-06-16T15:12:10.585" v="8954" actId="1076"/>
          <ac:spMkLst>
            <pc:docMk/>
            <pc:sldMk cId="1399018362" sldId="275"/>
            <ac:spMk id="20" creationId="{762830C0-F8B3-9706-0E2E-8F24CFCA7271}"/>
          </ac:spMkLst>
        </pc:spChg>
        <pc:spChg chg="add mod">
          <ac:chgData name="Toni-Leilani Butler" userId="23282a03-835d-4a77-a0c4-03407ee206f7" providerId="ADAL" clId="{DE10BC84-C072-AE40-9988-B4CD41F1EEF0}" dt="2023-06-16T17:34:51.330" v="10834" actId="207"/>
          <ac:spMkLst>
            <pc:docMk/>
            <pc:sldMk cId="1399018362" sldId="275"/>
            <ac:spMk id="22" creationId="{A1F7E57B-4B7E-B983-5871-9745D562DCE7}"/>
          </ac:spMkLst>
        </pc:spChg>
        <pc:spChg chg="add mod">
          <ac:chgData name="Toni-Leilani Butler" userId="23282a03-835d-4a77-a0c4-03407ee206f7" providerId="ADAL" clId="{DE10BC84-C072-AE40-9988-B4CD41F1EEF0}" dt="2023-06-16T15:10:41.980" v="8931" actId="1076"/>
          <ac:spMkLst>
            <pc:docMk/>
            <pc:sldMk cId="1399018362" sldId="275"/>
            <ac:spMk id="26" creationId="{6EA0A57A-0672-C026-822F-B2AA5C94A78C}"/>
          </ac:spMkLst>
        </pc:spChg>
        <pc:spChg chg="add mod">
          <ac:chgData name="Toni-Leilani Butler" userId="23282a03-835d-4a77-a0c4-03407ee206f7" providerId="ADAL" clId="{DE10BC84-C072-AE40-9988-B4CD41F1EEF0}" dt="2023-06-16T15:12:19.013" v="8956" actId="1076"/>
          <ac:spMkLst>
            <pc:docMk/>
            <pc:sldMk cId="1399018362" sldId="275"/>
            <ac:spMk id="32" creationId="{A68CA8A2-6D50-AD70-CD77-9D322E9D3ED7}"/>
          </ac:spMkLst>
        </pc:spChg>
        <pc:spChg chg="add mod">
          <ac:chgData name="Toni-Leilani Butler" userId="23282a03-835d-4a77-a0c4-03407ee206f7" providerId="ADAL" clId="{DE10BC84-C072-AE40-9988-B4CD41F1EEF0}" dt="2023-06-16T15:11:47.063" v="8949" actId="1076"/>
          <ac:spMkLst>
            <pc:docMk/>
            <pc:sldMk cId="1399018362" sldId="275"/>
            <ac:spMk id="40" creationId="{06EC8744-030D-5CDC-BAE9-3F5147231890}"/>
          </ac:spMkLst>
        </pc:spChg>
        <pc:graphicFrameChg chg="add del">
          <ac:chgData name="Toni-Leilani Butler" userId="23282a03-835d-4a77-a0c4-03407ee206f7" providerId="ADAL" clId="{DE10BC84-C072-AE40-9988-B4CD41F1EEF0}" dt="2023-06-07T20:30:40.550" v="4049" actId="478"/>
          <ac:graphicFrameMkLst>
            <pc:docMk/>
            <pc:sldMk cId="1399018362" sldId="275"/>
            <ac:graphicFrameMk id="3" creationId="{26B7EC2A-8F51-1ECE-31DF-E3C3B21C8359}"/>
          </ac:graphicFrameMkLst>
        </pc:graphicFrameChg>
        <pc:graphicFrameChg chg="add del mod modGraphic">
          <ac:chgData name="Toni-Leilani Butler" userId="23282a03-835d-4a77-a0c4-03407ee206f7" providerId="ADAL" clId="{DE10BC84-C072-AE40-9988-B4CD41F1EEF0}" dt="2023-06-12T15:50:08.146" v="7036" actId="478"/>
          <ac:graphicFrameMkLst>
            <pc:docMk/>
            <pc:sldMk cId="1399018362" sldId="275"/>
            <ac:graphicFrameMk id="5" creationId="{14EAFDD1-BA7C-6F4B-CFB7-5A723727F921}"/>
          </ac:graphicFrameMkLst>
        </pc:graphicFrameChg>
        <pc:graphicFrameChg chg="add del mod">
          <ac:chgData name="Toni-Leilani Butler" userId="23282a03-835d-4a77-a0c4-03407ee206f7" providerId="ADAL" clId="{DE10BC84-C072-AE40-9988-B4CD41F1EEF0}" dt="2023-06-07T20:35:24.254" v="4749" actId="478"/>
          <ac:graphicFrameMkLst>
            <pc:docMk/>
            <pc:sldMk cId="1399018362" sldId="275"/>
            <ac:graphicFrameMk id="7" creationId="{AD88E317-1004-6D8A-023D-59AEE58900DE}"/>
          </ac:graphicFrameMkLst>
        </pc:graphicFrameChg>
        <pc:graphicFrameChg chg="add del mod">
          <ac:chgData name="Toni-Leilani Butler" userId="23282a03-835d-4a77-a0c4-03407ee206f7" providerId="ADAL" clId="{DE10BC84-C072-AE40-9988-B4CD41F1EEF0}" dt="2023-06-06T20:38:18.407" v="3566" actId="478"/>
          <ac:graphicFrameMkLst>
            <pc:docMk/>
            <pc:sldMk cId="1399018362" sldId="275"/>
            <ac:graphicFrameMk id="7" creationId="{FF7551C7-F6AC-846C-7A09-86288CC91228}"/>
          </ac:graphicFrameMkLst>
        </pc:graphicFrameChg>
        <pc:graphicFrameChg chg="add del mod">
          <ac:chgData name="Toni-Leilani Butler" userId="23282a03-835d-4a77-a0c4-03407ee206f7" providerId="ADAL" clId="{DE10BC84-C072-AE40-9988-B4CD41F1EEF0}" dt="2023-06-07T20:35:49.740" v="4754" actId="478"/>
          <ac:graphicFrameMkLst>
            <pc:docMk/>
            <pc:sldMk cId="1399018362" sldId="275"/>
            <ac:graphicFrameMk id="8" creationId="{4C467124-8D65-8140-3B11-44F197F68AFC}"/>
          </ac:graphicFrameMkLst>
        </pc:graphicFrameChg>
        <pc:graphicFrameChg chg="add del mod modGraphic">
          <ac:chgData name="Toni-Leilani Butler" userId="23282a03-835d-4a77-a0c4-03407ee206f7" providerId="ADAL" clId="{DE10BC84-C072-AE40-9988-B4CD41F1EEF0}" dt="2023-06-07T20:30:28.145" v="4047" actId="478"/>
          <ac:graphicFrameMkLst>
            <pc:docMk/>
            <pc:sldMk cId="1399018362" sldId="275"/>
            <ac:graphicFrameMk id="9" creationId="{2DEA07BC-4131-4869-0CB8-D16F7AE3966E}"/>
          </ac:graphicFrameMkLst>
        </pc:graphicFrameChg>
        <pc:graphicFrameChg chg="add del mod modGraphic">
          <ac:chgData name="Toni-Leilani Butler" userId="23282a03-835d-4a77-a0c4-03407ee206f7" providerId="ADAL" clId="{DE10BC84-C072-AE40-9988-B4CD41F1EEF0}" dt="2023-06-12T15:50:16.130" v="7037" actId="478"/>
          <ac:graphicFrameMkLst>
            <pc:docMk/>
            <pc:sldMk cId="1399018362" sldId="275"/>
            <ac:graphicFrameMk id="11" creationId="{D73796D8-39AB-CAF0-9978-C64B21558951}"/>
          </ac:graphicFrameMkLst>
        </pc:graphicFrameChg>
        <pc:graphicFrameChg chg="add del mod modGraphic">
          <ac:chgData name="Toni-Leilani Butler" userId="23282a03-835d-4a77-a0c4-03407ee206f7" providerId="ADAL" clId="{DE10BC84-C072-AE40-9988-B4CD41F1EEF0}" dt="2023-06-07T20:51:53.610" v="6030" actId="478"/>
          <ac:graphicFrameMkLst>
            <pc:docMk/>
            <pc:sldMk cId="1399018362" sldId="275"/>
            <ac:graphicFrameMk id="12" creationId="{DCD75B1B-44E9-F5AD-8FB4-296FE7EE2805}"/>
          </ac:graphicFrameMkLst>
        </pc:graphicFrameChg>
        <pc:picChg chg="mod">
          <ac:chgData name="Toni-Leilani Butler" userId="23282a03-835d-4a77-a0c4-03407ee206f7" providerId="ADAL" clId="{DE10BC84-C072-AE40-9988-B4CD41F1EEF0}" dt="2023-06-16T15:10:23.588" v="8926" actId="1076"/>
          <ac:picMkLst>
            <pc:docMk/>
            <pc:sldMk cId="1399018362" sldId="275"/>
            <ac:picMk id="2" creationId="{00000000-0000-0000-0000-000000000000}"/>
          </ac:picMkLst>
        </pc:picChg>
        <pc:picChg chg="add del mod">
          <ac:chgData name="Toni-Leilani Butler" userId="23282a03-835d-4a77-a0c4-03407ee206f7" providerId="ADAL" clId="{DE10BC84-C072-AE40-9988-B4CD41F1EEF0}" dt="2023-06-12T15:51:11.675" v="7049" actId="478"/>
          <ac:picMkLst>
            <pc:docMk/>
            <pc:sldMk cId="1399018362" sldId="275"/>
            <ac:picMk id="7" creationId="{68E5D978-BFE1-B087-A463-5D5841A5FD67}"/>
          </ac:picMkLst>
        </pc:picChg>
        <pc:picChg chg="add mod">
          <ac:chgData name="Toni-Leilani Butler" userId="23282a03-835d-4a77-a0c4-03407ee206f7" providerId="ADAL" clId="{DE10BC84-C072-AE40-9988-B4CD41F1EEF0}" dt="2023-06-16T15:11:12.265" v="8939" actId="1076"/>
          <ac:picMkLst>
            <pc:docMk/>
            <pc:sldMk cId="1399018362" sldId="275"/>
            <ac:picMk id="9" creationId="{68DB7484-4F6B-E8A9-270B-87D82829E332}"/>
          </ac:picMkLst>
        </pc:picChg>
        <pc:picChg chg="add mod">
          <ac:chgData name="Toni-Leilani Butler" userId="23282a03-835d-4a77-a0c4-03407ee206f7" providerId="ADAL" clId="{DE10BC84-C072-AE40-9988-B4CD41F1EEF0}" dt="2023-06-16T15:11:07.330" v="8938" actId="1076"/>
          <ac:picMkLst>
            <pc:docMk/>
            <pc:sldMk cId="1399018362" sldId="275"/>
            <ac:picMk id="13" creationId="{4BC3D5A1-49BC-D552-2F96-5728BF461AE9}"/>
          </ac:picMkLst>
        </pc:picChg>
        <pc:picChg chg="add mod">
          <ac:chgData name="Toni-Leilani Butler" userId="23282a03-835d-4a77-a0c4-03407ee206f7" providerId="ADAL" clId="{DE10BC84-C072-AE40-9988-B4CD41F1EEF0}" dt="2023-06-16T15:11:20.004" v="8941" actId="1076"/>
          <ac:picMkLst>
            <pc:docMk/>
            <pc:sldMk cId="1399018362" sldId="275"/>
            <ac:picMk id="15" creationId="{5B67ED11-4F19-6EDD-CE73-BEF6DF74C8B1}"/>
          </ac:picMkLst>
        </pc:picChg>
        <pc:picChg chg="add mod">
          <ac:chgData name="Toni-Leilani Butler" userId="23282a03-835d-4a77-a0c4-03407ee206f7" providerId="ADAL" clId="{DE10BC84-C072-AE40-9988-B4CD41F1EEF0}" dt="2023-06-16T15:11:44.386" v="8948" actId="1076"/>
          <ac:picMkLst>
            <pc:docMk/>
            <pc:sldMk cId="1399018362" sldId="275"/>
            <ac:picMk id="17" creationId="{C71B2AFC-3B3E-6B54-8215-C16F518D6A4A}"/>
          </ac:picMkLst>
        </pc:picChg>
        <pc:picChg chg="add mod">
          <ac:chgData name="Toni-Leilani Butler" userId="23282a03-835d-4a77-a0c4-03407ee206f7" providerId="ADAL" clId="{DE10BC84-C072-AE40-9988-B4CD41F1EEF0}" dt="2023-06-16T15:10:37.880" v="8930" actId="1076"/>
          <ac:picMkLst>
            <pc:docMk/>
            <pc:sldMk cId="1399018362" sldId="275"/>
            <ac:picMk id="19" creationId="{BAE877C0-087E-866B-EB9E-B0E54ADBC9E5}"/>
          </ac:picMkLst>
        </pc:picChg>
        <pc:picChg chg="add mod">
          <ac:chgData name="Toni-Leilani Butler" userId="23282a03-835d-4a77-a0c4-03407ee206f7" providerId="ADAL" clId="{DE10BC84-C072-AE40-9988-B4CD41F1EEF0}" dt="2023-06-16T15:10:16.481" v="8924" actId="1076"/>
          <ac:picMkLst>
            <pc:docMk/>
            <pc:sldMk cId="1399018362" sldId="275"/>
            <ac:picMk id="21" creationId="{D3C4488F-3ED4-83B4-50B9-9D94C425A902}"/>
          </ac:picMkLst>
        </pc:picChg>
        <pc:picChg chg="add mod">
          <ac:chgData name="Toni-Leilani Butler" userId="23282a03-835d-4a77-a0c4-03407ee206f7" providerId="ADAL" clId="{DE10BC84-C072-AE40-9988-B4CD41F1EEF0}" dt="2023-06-16T15:12:14.295" v="8955" actId="1076"/>
          <ac:picMkLst>
            <pc:docMk/>
            <pc:sldMk cId="1399018362" sldId="275"/>
            <ac:picMk id="23" creationId="{B064B8CC-ADF4-892F-E3CF-C60B1EF268A4}"/>
          </ac:picMkLst>
        </pc:picChg>
        <pc:picChg chg="add mod">
          <ac:chgData name="Toni-Leilani Butler" userId="23282a03-835d-4a77-a0c4-03407ee206f7" providerId="ADAL" clId="{DE10BC84-C072-AE40-9988-B4CD41F1EEF0}" dt="2023-06-16T15:10:46.197" v="8932" actId="1076"/>
          <ac:picMkLst>
            <pc:docMk/>
            <pc:sldMk cId="1399018362" sldId="275"/>
            <ac:picMk id="24" creationId="{DFD7C6A1-691F-BC5E-1E7D-DC9A3792EECD}"/>
          </ac:picMkLst>
        </pc:picChg>
        <pc:picChg chg="add mod">
          <ac:chgData name="Toni-Leilani Butler" userId="23282a03-835d-4a77-a0c4-03407ee206f7" providerId="ADAL" clId="{DE10BC84-C072-AE40-9988-B4CD41F1EEF0}" dt="2023-06-16T15:10:30.913" v="8928" actId="1076"/>
          <ac:picMkLst>
            <pc:docMk/>
            <pc:sldMk cId="1399018362" sldId="275"/>
            <ac:picMk id="25" creationId="{F77C637C-BDE0-BE28-D4E3-E783B5A5C891}"/>
          </ac:picMkLst>
        </pc:picChg>
        <pc:picChg chg="add mod">
          <ac:chgData name="Toni-Leilani Butler" userId="23282a03-835d-4a77-a0c4-03407ee206f7" providerId="ADAL" clId="{DE10BC84-C072-AE40-9988-B4CD41F1EEF0}" dt="2023-06-16T15:10:57.927" v="8935" actId="1076"/>
          <ac:picMkLst>
            <pc:docMk/>
            <pc:sldMk cId="1399018362" sldId="275"/>
            <ac:picMk id="27" creationId="{95C2B80D-EB93-5685-FE22-384D686EF4C1}"/>
          </ac:picMkLst>
        </pc:picChg>
        <pc:picChg chg="add mod">
          <ac:chgData name="Toni-Leilani Butler" userId="23282a03-835d-4a77-a0c4-03407ee206f7" providerId="ADAL" clId="{DE10BC84-C072-AE40-9988-B4CD41F1EEF0}" dt="2023-06-16T15:11:00.163" v="8936" actId="1076"/>
          <ac:picMkLst>
            <pc:docMk/>
            <pc:sldMk cId="1399018362" sldId="275"/>
            <ac:picMk id="29" creationId="{84F9CFA8-C6BF-7039-9903-AFC7DF6DBB5C}"/>
          </ac:picMkLst>
        </pc:picChg>
        <pc:picChg chg="add mod">
          <ac:chgData name="Toni-Leilani Butler" userId="23282a03-835d-4a77-a0c4-03407ee206f7" providerId="ADAL" clId="{DE10BC84-C072-AE40-9988-B4CD41F1EEF0}" dt="2023-06-16T15:12:23.029" v="8957" actId="1076"/>
          <ac:picMkLst>
            <pc:docMk/>
            <pc:sldMk cId="1399018362" sldId="275"/>
            <ac:picMk id="30" creationId="{19607E8A-EB5E-4C36-E655-DEF987D16072}"/>
          </ac:picMkLst>
        </pc:picChg>
        <pc:picChg chg="add mod">
          <ac:chgData name="Toni-Leilani Butler" userId="23282a03-835d-4a77-a0c4-03407ee206f7" providerId="ADAL" clId="{DE10BC84-C072-AE40-9988-B4CD41F1EEF0}" dt="2023-06-16T15:10:52.665" v="8934" actId="1076"/>
          <ac:picMkLst>
            <pc:docMk/>
            <pc:sldMk cId="1399018362" sldId="275"/>
            <ac:picMk id="31" creationId="{D65AC61B-9A24-87FF-FBFA-BF79F14F77A4}"/>
          </ac:picMkLst>
        </pc:picChg>
        <pc:picChg chg="add mod">
          <ac:chgData name="Toni-Leilani Butler" userId="23282a03-835d-4a77-a0c4-03407ee206f7" providerId="ADAL" clId="{DE10BC84-C072-AE40-9988-B4CD41F1EEF0}" dt="2023-06-16T15:11:27.565" v="8943" actId="1076"/>
          <ac:picMkLst>
            <pc:docMk/>
            <pc:sldMk cId="1399018362" sldId="275"/>
            <ac:picMk id="33" creationId="{5B99478D-05D8-423C-E75E-D76833D0857E}"/>
          </ac:picMkLst>
        </pc:picChg>
        <pc:picChg chg="add mod">
          <ac:chgData name="Toni-Leilani Butler" userId="23282a03-835d-4a77-a0c4-03407ee206f7" providerId="ADAL" clId="{DE10BC84-C072-AE40-9988-B4CD41F1EEF0}" dt="2023-06-16T15:12:07.417" v="8953" actId="1076"/>
          <ac:picMkLst>
            <pc:docMk/>
            <pc:sldMk cId="1399018362" sldId="275"/>
            <ac:picMk id="35" creationId="{44F64E89-CC38-0207-CC4E-3E38C3319027}"/>
          </ac:picMkLst>
        </pc:picChg>
        <pc:picChg chg="add mod">
          <ac:chgData name="Toni-Leilani Butler" userId="23282a03-835d-4a77-a0c4-03407ee206f7" providerId="ADAL" clId="{DE10BC84-C072-AE40-9988-B4CD41F1EEF0}" dt="2023-06-16T15:11:54.880" v="8950" actId="1076"/>
          <ac:picMkLst>
            <pc:docMk/>
            <pc:sldMk cId="1399018362" sldId="275"/>
            <ac:picMk id="37" creationId="{5EB25B96-1B81-9A41-BB36-A6A5A2804D44}"/>
          </ac:picMkLst>
        </pc:picChg>
        <pc:picChg chg="add mod">
          <ac:chgData name="Toni-Leilani Butler" userId="23282a03-835d-4a77-a0c4-03407ee206f7" providerId="ADAL" clId="{DE10BC84-C072-AE40-9988-B4CD41F1EEF0}" dt="2023-06-16T15:11:58.214" v="8951" actId="1076"/>
          <ac:picMkLst>
            <pc:docMk/>
            <pc:sldMk cId="1399018362" sldId="275"/>
            <ac:picMk id="39" creationId="{D85A7A2C-5A17-E1C5-0A29-A6E8C7CE0B60}"/>
          </ac:picMkLst>
        </pc:picChg>
      </pc:sldChg>
      <pc:sldChg chg="addSp delSp modSp add mod">
        <pc:chgData name="Toni-Leilani Butler" userId="23282a03-835d-4a77-a0c4-03407ee206f7" providerId="ADAL" clId="{DE10BC84-C072-AE40-9988-B4CD41F1EEF0}" dt="2023-06-16T17:34:59.812" v="10835" actId="207"/>
        <pc:sldMkLst>
          <pc:docMk/>
          <pc:sldMk cId="1751769290" sldId="276"/>
        </pc:sldMkLst>
        <pc:spChg chg="add mod">
          <ac:chgData name="Toni-Leilani Butler" userId="23282a03-835d-4a77-a0c4-03407ee206f7" providerId="ADAL" clId="{DE10BC84-C072-AE40-9988-B4CD41F1EEF0}" dt="2023-06-16T17:34:59.812" v="10835" actId="207"/>
          <ac:spMkLst>
            <pc:docMk/>
            <pc:sldMk cId="1751769290" sldId="276"/>
            <ac:spMk id="3" creationId="{58CBDBD8-852B-A554-C79E-9EBB8850075E}"/>
          </ac:spMkLst>
        </pc:spChg>
        <pc:spChg chg="mod">
          <ac:chgData name="Toni-Leilani Butler" userId="23282a03-835d-4a77-a0c4-03407ee206f7" providerId="ADAL" clId="{DE10BC84-C072-AE40-9988-B4CD41F1EEF0}" dt="2023-06-12T15:49:18.148" v="7018" actId="20577"/>
          <ac:spMkLst>
            <pc:docMk/>
            <pc:sldMk cId="1751769290" sldId="276"/>
            <ac:spMk id="6" creationId="{4261176B-4392-79B0-F43A-E11515A6027C}"/>
          </ac:spMkLst>
        </pc:spChg>
        <pc:spChg chg="add mod">
          <ac:chgData name="Toni-Leilani Butler" userId="23282a03-835d-4a77-a0c4-03407ee206f7" providerId="ADAL" clId="{DE10BC84-C072-AE40-9988-B4CD41F1EEF0}" dt="2023-06-16T15:26:35.396" v="9514" actId="1076"/>
          <ac:spMkLst>
            <pc:docMk/>
            <pc:sldMk cId="1751769290" sldId="276"/>
            <ac:spMk id="57" creationId="{719F3109-2B85-6DDB-F633-AEE8695EE45C}"/>
          </ac:spMkLst>
        </pc:spChg>
        <pc:spChg chg="add mod">
          <ac:chgData name="Toni-Leilani Butler" userId="23282a03-835d-4a77-a0c4-03407ee206f7" providerId="ADAL" clId="{DE10BC84-C072-AE40-9988-B4CD41F1EEF0}" dt="2023-06-16T15:31:17.715" v="9702" actId="1076"/>
          <ac:spMkLst>
            <pc:docMk/>
            <pc:sldMk cId="1751769290" sldId="276"/>
            <ac:spMk id="58" creationId="{BF082E90-D473-C7CC-C628-BCB32F90DA04}"/>
          </ac:spMkLst>
        </pc:spChg>
        <pc:spChg chg="add mod">
          <ac:chgData name="Toni-Leilani Butler" userId="23282a03-835d-4a77-a0c4-03407ee206f7" providerId="ADAL" clId="{DE10BC84-C072-AE40-9988-B4CD41F1EEF0}" dt="2023-06-16T15:31:26.815" v="9703" actId="1076"/>
          <ac:spMkLst>
            <pc:docMk/>
            <pc:sldMk cId="1751769290" sldId="276"/>
            <ac:spMk id="59" creationId="{B7E84DE0-C630-8FF5-82C0-7406DDC1409F}"/>
          </ac:spMkLst>
        </pc:spChg>
        <pc:spChg chg="add del mod">
          <ac:chgData name="Toni-Leilani Butler" userId="23282a03-835d-4a77-a0c4-03407ee206f7" providerId="ADAL" clId="{DE10BC84-C072-AE40-9988-B4CD41F1EEF0}" dt="2023-06-12T15:43:05.252" v="6795" actId="478"/>
          <ac:spMkLst>
            <pc:docMk/>
            <pc:sldMk cId="1751769290" sldId="276"/>
            <ac:spMk id="60" creationId="{D53448D5-EFD5-B1FE-EF09-3B4610D7D4D8}"/>
          </ac:spMkLst>
        </pc:spChg>
        <pc:spChg chg="add mod">
          <ac:chgData name="Toni-Leilani Butler" userId="23282a03-835d-4a77-a0c4-03407ee206f7" providerId="ADAL" clId="{DE10BC84-C072-AE40-9988-B4CD41F1EEF0}" dt="2023-06-16T15:22:52.700" v="9414" actId="1076"/>
          <ac:spMkLst>
            <pc:docMk/>
            <pc:sldMk cId="1751769290" sldId="276"/>
            <ac:spMk id="61" creationId="{9CF3AC2F-EF39-41C3-7F2E-7F170AB47D11}"/>
          </ac:spMkLst>
        </pc:spChg>
        <pc:spChg chg="add mod">
          <ac:chgData name="Toni-Leilani Butler" userId="23282a03-835d-4a77-a0c4-03407ee206f7" providerId="ADAL" clId="{DE10BC84-C072-AE40-9988-B4CD41F1EEF0}" dt="2023-06-16T15:30:13.182" v="9683" actId="1076"/>
          <ac:spMkLst>
            <pc:docMk/>
            <pc:sldMk cId="1751769290" sldId="276"/>
            <ac:spMk id="62" creationId="{1A871797-266C-3A74-47A5-DE6F3A4E7533}"/>
          </ac:spMkLst>
        </pc:spChg>
        <pc:spChg chg="add mod">
          <ac:chgData name="Toni-Leilani Butler" userId="23282a03-835d-4a77-a0c4-03407ee206f7" providerId="ADAL" clId="{DE10BC84-C072-AE40-9988-B4CD41F1EEF0}" dt="2023-06-16T15:30:31.415" v="9690" actId="1076"/>
          <ac:spMkLst>
            <pc:docMk/>
            <pc:sldMk cId="1751769290" sldId="276"/>
            <ac:spMk id="63" creationId="{708D4417-6EF3-F9F8-B42B-206EC50785F7}"/>
          </ac:spMkLst>
        </pc:spChg>
        <pc:spChg chg="add mod">
          <ac:chgData name="Toni-Leilani Butler" userId="23282a03-835d-4a77-a0c4-03407ee206f7" providerId="ADAL" clId="{DE10BC84-C072-AE40-9988-B4CD41F1EEF0}" dt="2023-06-16T15:20:59.384" v="9388" actId="1076"/>
          <ac:spMkLst>
            <pc:docMk/>
            <pc:sldMk cId="1751769290" sldId="276"/>
            <ac:spMk id="64" creationId="{A80BD736-00AD-7B8D-3142-B1C7CF734458}"/>
          </ac:spMkLst>
        </pc:spChg>
        <pc:spChg chg="add mod">
          <ac:chgData name="Toni-Leilani Butler" userId="23282a03-835d-4a77-a0c4-03407ee206f7" providerId="ADAL" clId="{DE10BC84-C072-AE40-9988-B4CD41F1EEF0}" dt="2023-06-12T15:44:46.147" v="6873" actId="122"/>
          <ac:spMkLst>
            <pc:docMk/>
            <pc:sldMk cId="1751769290" sldId="276"/>
            <ac:spMk id="65" creationId="{714F8ADD-C66E-6EEE-2E00-680264E01596}"/>
          </ac:spMkLst>
        </pc:spChg>
        <pc:spChg chg="add mod">
          <ac:chgData name="Toni-Leilani Butler" userId="23282a03-835d-4a77-a0c4-03407ee206f7" providerId="ADAL" clId="{DE10BC84-C072-AE40-9988-B4CD41F1EEF0}" dt="2023-06-12T15:44:56.142" v="6881" actId="122"/>
          <ac:spMkLst>
            <pc:docMk/>
            <pc:sldMk cId="1751769290" sldId="276"/>
            <ac:spMk id="66" creationId="{9CD3B3AC-30B8-FBD0-F52E-A04A22C87EAB}"/>
          </ac:spMkLst>
        </pc:spChg>
        <pc:spChg chg="add mod">
          <ac:chgData name="Toni-Leilani Butler" userId="23282a03-835d-4a77-a0c4-03407ee206f7" providerId="ADAL" clId="{DE10BC84-C072-AE40-9988-B4CD41F1EEF0}" dt="2023-06-16T15:31:11.215" v="9700" actId="1076"/>
          <ac:spMkLst>
            <pc:docMk/>
            <pc:sldMk cId="1751769290" sldId="276"/>
            <ac:spMk id="67" creationId="{4B6B5F14-587E-FAF4-2115-AD87AAFA3456}"/>
          </ac:spMkLst>
        </pc:spChg>
        <pc:spChg chg="add mod">
          <ac:chgData name="Toni-Leilani Butler" userId="23282a03-835d-4a77-a0c4-03407ee206f7" providerId="ADAL" clId="{DE10BC84-C072-AE40-9988-B4CD41F1EEF0}" dt="2023-06-12T15:45:33.179" v="6908" actId="14100"/>
          <ac:spMkLst>
            <pc:docMk/>
            <pc:sldMk cId="1751769290" sldId="276"/>
            <ac:spMk id="68" creationId="{64518A43-CCD3-315F-E803-0FF5F03D02EF}"/>
          </ac:spMkLst>
        </pc:spChg>
        <pc:spChg chg="add mod">
          <ac:chgData name="Toni-Leilani Butler" userId="23282a03-835d-4a77-a0c4-03407ee206f7" providerId="ADAL" clId="{DE10BC84-C072-AE40-9988-B4CD41F1EEF0}" dt="2023-06-16T15:27:00.799" v="9518" actId="1076"/>
          <ac:spMkLst>
            <pc:docMk/>
            <pc:sldMk cId="1751769290" sldId="276"/>
            <ac:spMk id="69" creationId="{2F34AFD8-BC04-7DC5-8402-21DB0E51B15A}"/>
          </ac:spMkLst>
        </pc:spChg>
        <pc:spChg chg="add mod">
          <ac:chgData name="Toni-Leilani Butler" userId="23282a03-835d-4a77-a0c4-03407ee206f7" providerId="ADAL" clId="{DE10BC84-C072-AE40-9988-B4CD41F1EEF0}" dt="2023-06-16T15:18:52.968" v="9358" actId="1076"/>
          <ac:spMkLst>
            <pc:docMk/>
            <pc:sldMk cId="1751769290" sldId="276"/>
            <ac:spMk id="70" creationId="{40D73649-B0AA-B6AA-2C75-46CC7EC8163E}"/>
          </ac:spMkLst>
        </pc:spChg>
        <pc:spChg chg="add mod">
          <ac:chgData name="Toni-Leilani Butler" userId="23282a03-835d-4a77-a0c4-03407ee206f7" providerId="ADAL" clId="{DE10BC84-C072-AE40-9988-B4CD41F1EEF0}" dt="2023-06-16T15:25:03.300" v="9492" actId="1076"/>
          <ac:spMkLst>
            <pc:docMk/>
            <pc:sldMk cId="1751769290" sldId="276"/>
            <ac:spMk id="71" creationId="{D3F88D31-E47A-B00A-4162-F2C9F46442F3}"/>
          </ac:spMkLst>
        </pc:spChg>
        <pc:spChg chg="add mod">
          <ac:chgData name="Toni-Leilani Butler" userId="23282a03-835d-4a77-a0c4-03407ee206f7" providerId="ADAL" clId="{DE10BC84-C072-AE40-9988-B4CD41F1EEF0}" dt="2023-06-16T15:25:09.449" v="9494" actId="1076"/>
          <ac:spMkLst>
            <pc:docMk/>
            <pc:sldMk cId="1751769290" sldId="276"/>
            <ac:spMk id="72" creationId="{6E9AC269-CE68-295A-0E55-ABF7E47B3D9F}"/>
          </ac:spMkLst>
        </pc:spChg>
        <pc:spChg chg="add mod">
          <ac:chgData name="Toni-Leilani Butler" userId="23282a03-835d-4a77-a0c4-03407ee206f7" providerId="ADAL" clId="{DE10BC84-C072-AE40-9988-B4CD41F1EEF0}" dt="2023-06-16T15:26:15.883" v="9509" actId="1076"/>
          <ac:spMkLst>
            <pc:docMk/>
            <pc:sldMk cId="1751769290" sldId="276"/>
            <ac:spMk id="73" creationId="{2DD78F1B-E7FC-30CF-F98D-B71BBA3619CA}"/>
          </ac:spMkLst>
        </pc:spChg>
        <pc:spChg chg="add mod">
          <ac:chgData name="Toni-Leilani Butler" userId="23282a03-835d-4a77-a0c4-03407ee206f7" providerId="ADAL" clId="{DE10BC84-C072-AE40-9988-B4CD41F1EEF0}" dt="2023-06-16T15:25:44.451" v="9502" actId="1076"/>
          <ac:spMkLst>
            <pc:docMk/>
            <pc:sldMk cId="1751769290" sldId="276"/>
            <ac:spMk id="74" creationId="{D59F1188-EE31-8B7D-8417-A74800025B26}"/>
          </ac:spMkLst>
        </pc:spChg>
        <pc:spChg chg="add mod">
          <ac:chgData name="Toni-Leilani Butler" userId="23282a03-835d-4a77-a0c4-03407ee206f7" providerId="ADAL" clId="{DE10BC84-C072-AE40-9988-B4CD41F1EEF0}" dt="2023-06-16T15:26:26.749" v="9511" actId="1076"/>
          <ac:spMkLst>
            <pc:docMk/>
            <pc:sldMk cId="1751769290" sldId="276"/>
            <ac:spMk id="77" creationId="{D1ADB58E-CE46-D592-7599-7D541B6F68A4}"/>
          </ac:spMkLst>
        </pc:spChg>
        <pc:graphicFrameChg chg="del">
          <ac:chgData name="Toni-Leilani Butler" userId="23282a03-835d-4a77-a0c4-03407ee206f7" providerId="ADAL" clId="{DE10BC84-C072-AE40-9988-B4CD41F1EEF0}" dt="2023-06-12T15:22:18.004" v="6544" actId="478"/>
          <ac:graphicFrameMkLst>
            <pc:docMk/>
            <pc:sldMk cId="1751769290" sldId="276"/>
            <ac:graphicFrameMk id="5" creationId="{14EAFDD1-BA7C-6F4B-CFB7-5A723727F921}"/>
          </ac:graphicFrameMkLst>
        </pc:graphicFrameChg>
        <pc:graphicFrameChg chg="del">
          <ac:chgData name="Toni-Leilani Butler" userId="23282a03-835d-4a77-a0c4-03407ee206f7" providerId="ADAL" clId="{DE10BC84-C072-AE40-9988-B4CD41F1EEF0}" dt="2023-06-12T15:22:21.964" v="6545" actId="478"/>
          <ac:graphicFrameMkLst>
            <pc:docMk/>
            <pc:sldMk cId="1751769290" sldId="276"/>
            <ac:graphicFrameMk id="11" creationId="{D73796D8-39AB-CAF0-9978-C64B21558951}"/>
          </ac:graphicFrameMkLst>
        </pc:graphicFrameChg>
        <pc:picChg chg="mod">
          <ac:chgData name="Toni-Leilani Butler" userId="23282a03-835d-4a77-a0c4-03407ee206f7" providerId="ADAL" clId="{DE10BC84-C072-AE40-9988-B4CD41F1EEF0}" dt="2023-06-12T15:31:48.203" v="6643" actId="1076"/>
          <ac:picMkLst>
            <pc:docMk/>
            <pc:sldMk cId="1751769290" sldId="276"/>
            <ac:picMk id="2" creationId="{00000000-0000-0000-0000-000000000000}"/>
          </ac:picMkLst>
        </pc:picChg>
        <pc:picChg chg="add mod">
          <ac:chgData name="Toni-Leilani Butler" userId="23282a03-835d-4a77-a0c4-03407ee206f7" providerId="ADAL" clId="{DE10BC84-C072-AE40-9988-B4CD41F1EEF0}" dt="2023-06-16T15:19:05.218" v="9362" actId="1076"/>
          <ac:picMkLst>
            <pc:docMk/>
            <pc:sldMk cId="1751769290" sldId="276"/>
            <ac:picMk id="7" creationId="{57DD65AD-74C6-2597-35A5-49570240227B}"/>
          </ac:picMkLst>
        </pc:picChg>
        <pc:picChg chg="add mod">
          <ac:chgData name="Toni-Leilani Butler" userId="23282a03-835d-4a77-a0c4-03407ee206f7" providerId="ADAL" clId="{DE10BC84-C072-AE40-9988-B4CD41F1EEF0}" dt="2023-06-16T15:26:31.701" v="9513" actId="1076"/>
          <ac:picMkLst>
            <pc:docMk/>
            <pc:sldMk cId="1751769290" sldId="276"/>
            <ac:picMk id="9" creationId="{B01EF4F4-0A64-5B40-ACE3-EE607826ED3E}"/>
          </ac:picMkLst>
        </pc:picChg>
        <pc:picChg chg="add mod">
          <ac:chgData name="Toni-Leilani Butler" userId="23282a03-835d-4a77-a0c4-03407ee206f7" providerId="ADAL" clId="{DE10BC84-C072-AE40-9988-B4CD41F1EEF0}" dt="2023-06-16T15:25:21.502" v="9498" actId="1076"/>
          <ac:picMkLst>
            <pc:docMk/>
            <pc:sldMk cId="1751769290" sldId="276"/>
            <ac:picMk id="13" creationId="{60B71CA0-F47E-C251-6220-81637E2B71FB}"/>
          </ac:picMkLst>
        </pc:picChg>
        <pc:picChg chg="add mod">
          <ac:chgData name="Toni-Leilani Butler" userId="23282a03-835d-4a77-a0c4-03407ee206f7" providerId="ADAL" clId="{DE10BC84-C072-AE40-9988-B4CD41F1EEF0}" dt="2023-06-16T15:25:11.459" v="9495" actId="1076"/>
          <ac:picMkLst>
            <pc:docMk/>
            <pc:sldMk cId="1751769290" sldId="276"/>
            <ac:picMk id="15" creationId="{7BE1DD82-E480-36A1-5371-2F73239B9A6C}"/>
          </ac:picMkLst>
        </pc:picChg>
        <pc:picChg chg="add mod">
          <ac:chgData name="Toni-Leilani Butler" userId="23282a03-835d-4a77-a0c4-03407ee206f7" providerId="ADAL" clId="{DE10BC84-C072-AE40-9988-B4CD41F1EEF0}" dt="2023-06-16T15:25:24.296" v="9499" actId="1076"/>
          <ac:picMkLst>
            <pc:docMk/>
            <pc:sldMk cId="1751769290" sldId="276"/>
            <ac:picMk id="17" creationId="{66C9743F-DC34-064C-1589-D995074EA56E}"/>
          </ac:picMkLst>
        </pc:picChg>
        <pc:picChg chg="add mod">
          <ac:chgData name="Toni-Leilani Butler" userId="23282a03-835d-4a77-a0c4-03407ee206f7" providerId="ADAL" clId="{DE10BC84-C072-AE40-9988-B4CD41F1EEF0}" dt="2023-06-16T15:25:15.134" v="9496" actId="1076"/>
          <ac:picMkLst>
            <pc:docMk/>
            <pc:sldMk cId="1751769290" sldId="276"/>
            <ac:picMk id="19" creationId="{48878BE1-66DA-F78E-A65F-1D52CD642620}"/>
          </ac:picMkLst>
        </pc:picChg>
        <pc:picChg chg="add mod">
          <ac:chgData name="Toni-Leilani Butler" userId="23282a03-835d-4a77-a0c4-03407ee206f7" providerId="ADAL" clId="{DE10BC84-C072-AE40-9988-B4CD41F1EEF0}" dt="2023-06-16T15:22:46.600" v="9413" actId="1076"/>
          <ac:picMkLst>
            <pc:docMk/>
            <pc:sldMk cId="1751769290" sldId="276"/>
            <ac:picMk id="21" creationId="{9AE0E338-59B1-F8D1-5218-69722A9D4F40}"/>
          </ac:picMkLst>
        </pc:picChg>
        <pc:picChg chg="add mod">
          <ac:chgData name="Toni-Leilani Butler" userId="23282a03-835d-4a77-a0c4-03407ee206f7" providerId="ADAL" clId="{DE10BC84-C072-AE40-9988-B4CD41F1EEF0}" dt="2023-06-16T15:25:06.084" v="9493" actId="1076"/>
          <ac:picMkLst>
            <pc:docMk/>
            <pc:sldMk cId="1751769290" sldId="276"/>
            <ac:picMk id="23" creationId="{EA432068-9AF1-DB6B-04D6-1EC99F1D74BF}"/>
          </ac:picMkLst>
        </pc:picChg>
        <pc:picChg chg="add mod">
          <ac:chgData name="Toni-Leilani Butler" userId="23282a03-835d-4a77-a0c4-03407ee206f7" providerId="ADAL" clId="{DE10BC84-C072-AE40-9988-B4CD41F1EEF0}" dt="2023-06-16T15:31:28.966" v="9704" actId="1076"/>
          <ac:picMkLst>
            <pc:docMk/>
            <pc:sldMk cId="1751769290" sldId="276"/>
            <ac:picMk id="25" creationId="{C38C5B66-1901-EE02-9F8A-AF17697BCF75}"/>
          </ac:picMkLst>
        </pc:picChg>
        <pc:picChg chg="add mod">
          <ac:chgData name="Toni-Leilani Butler" userId="23282a03-835d-4a77-a0c4-03407ee206f7" providerId="ADAL" clId="{DE10BC84-C072-AE40-9988-B4CD41F1EEF0}" dt="2023-06-16T15:18:54.685" v="9359" actId="1076"/>
          <ac:picMkLst>
            <pc:docMk/>
            <pc:sldMk cId="1751769290" sldId="276"/>
            <ac:picMk id="27" creationId="{5D2453FB-55C1-8EF2-4610-4E0F5060B92B}"/>
          </ac:picMkLst>
        </pc:picChg>
        <pc:picChg chg="add mod">
          <ac:chgData name="Toni-Leilani Butler" userId="23282a03-835d-4a77-a0c4-03407ee206f7" providerId="ADAL" clId="{DE10BC84-C072-AE40-9988-B4CD41F1EEF0}" dt="2023-06-16T15:31:13.749" v="9701" actId="1076"/>
          <ac:picMkLst>
            <pc:docMk/>
            <pc:sldMk cId="1751769290" sldId="276"/>
            <ac:picMk id="29" creationId="{A97C477C-EC90-F315-9D92-FE1DC64C3603}"/>
          </ac:picMkLst>
        </pc:picChg>
        <pc:picChg chg="add del mod">
          <ac:chgData name="Toni-Leilani Butler" userId="23282a03-835d-4a77-a0c4-03407ee206f7" providerId="ADAL" clId="{DE10BC84-C072-AE40-9988-B4CD41F1EEF0}" dt="2023-06-12T15:28:23.888" v="6620" actId="478"/>
          <ac:picMkLst>
            <pc:docMk/>
            <pc:sldMk cId="1751769290" sldId="276"/>
            <ac:picMk id="30" creationId="{9BDFEF05-9C9A-FA6F-6DB7-96FA73511254}"/>
          </ac:picMkLst>
        </pc:picChg>
        <pc:picChg chg="add mod">
          <ac:chgData name="Toni-Leilani Butler" userId="23282a03-835d-4a77-a0c4-03407ee206f7" providerId="ADAL" clId="{DE10BC84-C072-AE40-9988-B4CD41F1EEF0}" dt="2023-06-16T15:30:28.782" v="9689" actId="1076"/>
          <ac:picMkLst>
            <pc:docMk/>
            <pc:sldMk cId="1751769290" sldId="276"/>
            <ac:picMk id="32" creationId="{E018233F-FAC0-B795-36CF-39043C5B07D1}"/>
          </ac:picMkLst>
        </pc:picChg>
        <pc:picChg chg="add mod">
          <ac:chgData name="Toni-Leilani Butler" userId="23282a03-835d-4a77-a0c4-03407ee206f7" providerId="ADAL" clId="{DE10BC84-C072-AE40-9988-B4CD41F1EEF0}" dt="2023-06-16T15:30:26.883" v="9688" actId="1076"/>
          <ac:picMkLst>
            <pc:docMk/>
            <pc:sldMk cId="1751769290" sldId="276"/>
            <ac:picMk id="34" creationId="{BD4E0AB2-EEC4-EFE2-D84B-CAE2E861CF31}"/>
          </ac:picMkLst>
        </pc:picChg>
        <pc:picChg chg="add del mod">
          <ac:chgData name="Toni-Leilani Butler" userId="23282a03-835d-4a77-a0c4-03407ee206f7" providerId="ADAL" clId="{DE10BC84-C072-AE40-9988-B4CD41F1EEF0}" dt="2023-06-12T15:33:03.470" v="6651" actId="478"/>
          <ac:picMkLst>
            <pc:docMk/>
            <pc:sldMk cId="1751769290" sldId="276"/>
            <ac:picMk id="36" creationId="{B3FA722B-F921-5EC5-868E-E69BCF432D50}"/>
          </ac:picMkLst>
        </pc:picChg>
        <pc:picChg chg="add mod">
          <ac:chgData name="Toni-Leilani Butler" userId="23282a03-835d-4a77-a0c4-03407ee206f7" providerId="ADAL" clId="{DE10BC84-C072-AE40-9988-B4CD41F1EEF0}" dt="2023-06-16T15:26:56.882" v="9517" actId="1076"/>
          <ac:picMkLst>
            <pc:docMk/>
            <pc:sldMk cId="1751769290" sldId="276"/>
            <ac:picMk id="38" creationId="{AFE1A7E4-302F-D9AC-592C-CF29AE9F7ECF}"/>
          </ac:picMkLst>
        </pc:picChg>
        <pc:picChg chg="add mod">
          <ac:chgData name="Toni-Leilani Butler" userId="23282a03-835d-4a77-a0c4-03407ee206f7" providerId="ADAL" clId="{DE10BC84-C072-AE40-9988-B4CD41F1EEF0}" dt="2023-06-13T13:46:04.884" v="8278" actId="208"/>
          <ac:picMkLst>
            <pc:docMk/>
            <pc:sldMk cId="1751769290" sldId="276"/>
            <ac:picMk id="40" creationId="{D124687A-2BCE-1873-2FD2-F1619D6E0B75}"/>
          </ac:picMkLst>
        </pc:picChg>
        <pc:picChg chg="add mod">
          <ac:chgData name="Toni-Leilani Butler" userId="23282a03-835d-4a77-a0c4-03407ee206f7" providerId="ADAL" clId="{DE10BC84-C072-AE40-9988-B4CD41F1EEF0}" dt="2023-06-16T15:25:17.371" v="9497" actId="1076"/>
          <ac:picMkLst>
            <pc:docMk/>
            <pc:sldMk cId="1751769290" sldId="276"/>
            <ac:picMk id="42" creationId="{F1D3C498-8281-10E0-E611-C0DC4747AF0A}"/>
          </ac:picMkLst>
        </pc:picChg>
        <pc:picChg chg="add mod">
          <ac:chgData name="Toni-Leilani Butler" userId="23282a03-835d-4a77-a0c4-03407ee206f7" providerId="ADAL" clId="{DE10BC84-C072-AE40-9988-B4CD41F1EEF0}" dt="2023-06-16T15:26:19.750" v="9510" actId="1076"/>
          <ac:picMkLst>
            <pc:docMk/>
            <pc:sldMk cId="1751769290" sldId="276"/>
            <ac:picMk id="44" creationId="{DE908902-35DD-BF9D-6D13-A2C0F6CE3ECB}"/>
          </ac:picMkLst>
        </pc:picChg>
        <pc:picChg chg="add mod">
          <ac:chgData name="Toni-Leilani Butler" userId="23282a03-835d-4a77-a0c4-03407ee206f7" providerId="ADAL" clId="{DE10BC84-C072-AE40-9988-B4CD41F1EEF0}" dt="2023-06-16T15:31:07.678" v="9699" actId="1076"/>
          <ac:picMkLst>
            <pc:docMk/>
            <pc:sldMk cId="1751769290" sldId="276"/>
            <ac:picMk id="46" creationId="{F499C2CC-2AF9-06E5-3265-AC434D8FBFDB}"/>
          </ac:picMkLst>
        </pc:picChg>
        <pc:picChg chg="add mod">
          <ac:chgData name="Toni-Leilani Butler" userId="23282a03-835d-4a77-a0c4-03407ee206f7" providerId="ADAL" clId="{DE10BC84-C072-AE40-9988-B4CD41F1EEF0}" dt="2023-06-16T15:25:46.733" v="9503" actId="1076"/>
          <ac:picMkLst>
            <pc:docMk/>
            <pc:sldMk cId="1751769290" sldId="276"/>
            <ac:picMk id="48" creationId="{5C894CEA-DC07-1CC7-E2BD-42D81F4C7158}"/>
          </ac:picMkLst>
        </pc:picChg>
        <pc:picChg chg="add mod">
          <ac:chgData name="Toni-Leilani Butler" userId="23282a03-835d-4a77-a0c4-03407ee206f7" providerId="ADAL" clId="{DE10BC84-C072-AE40-9988-B4CD41F1EEF0}" dt="2023-06-16T15:30:14.532" v="9684" actId="1076"/>
          <ac:picMkLst>
            <pc:docMk/>
            <pc:sldMk cId="1751769290" sldId="276"/>
            <ac:picMk id="50" creationId="{6E76DBDC-C48E-89B6-9AF4-12E2E9FCA1AB}"/>
          </ac:picMkLst>
        </pc:picChg>
        <pc:picChg chg="add mod">
          <ac:chgData name="Toni-Leilani Butler" userId="23282a03-835d-4a77-a0c4-03407ee206f7" providerId="ADAL" clId="{DE10BC84-C072-AE40-9988-B4CD41F1EEF0}" dt="2023-06-12T15:44:35.829" v="6861" actId="1076"/>
          <ac:picMkLst>
            <pc:docMk/>
            <pc:sldMk cId="1751769290" sldId="276"/>
            <ac:picMk id="52" creationId="{5634EFCD-4509-7496-CA5F-13337A3F0851}"/>
          </ac:picMkLst>
        </pc:picChg>
        <pc:picChg chg="add mod">
          <ac:chgData name="Toni-Leilani Butler" userId="23282a03-835d-4a77-a0c4-03407ee206f7" providerId="ADAL" clId="{DE10BC84-C072-AE40-9988-B4CD41F1EEF0}" dt="2023-06-16T15:21:02.364" v="9389" actId="1076"/>
          <ac:picMkLst>
            <pc:docMk/>
            <pc:sldMk cId="1751769290" sldId="276"/>
            <ac:picMk id="54" creationId="{70C8554A-EDB6-A2EA-A45C-30748905BE66}"/>
          </ac:picMkLst>
        </pc:picChg>
        <pc:picChg chg="add mod">
          <ac:chgData name="Toni-Leilani Butler" userId="23282a03-835d-4a77-a0c4-03407ee206f7" providerId="ADAL" clId="{DE10BC84-C072-AE40-9988-B4CD41F1EEF0}" dt="2023-06-12T15:44:30.203" v="6859" actId="1076"/>
          <ac:picMkLst>
            <pc:docMk/>
            <pc:sldMk cId="1751769290" sldId="276"/>
            <ac:picMk id="56" creationId="{32C2611F-0AE8-FCC9-AFA4-4C099B39AF59}"/>
          </ac:picMkLst>
        </pc:picChg>
        <pc:picChg chg="add mod">
          <ac:chgData name="Toni-Leilani Butler" userId="23282a03-835d-4a77-a0c4-03407ee206f7" providerId="ADAL" clId="{DE10BC84-C072-AE40-9988-B4CD41F1EEF0}" dt="2023-06-16T15:26:30.017" v="9512" actId="1076"/>
          <ac:picMkLst>
            <pc:docMk/>
            <pc:sldMk cId="1751769290" sldId="276"/>
            <ac:picMk id="76" creationId="{C8DAE248-5544-7CBD-FF72-A680844D1A15}"/>
          </ac:picMkLst>
        </pc:picChg>
      </pc:sldChg>
      <pc:sldChg chg="addSp delSp modSp add mod">
        <pc:chgData name="Toni-Leilani Butler" userId="23282a03-835d-4a77-a0c4-03407ee206f7" providerId="ADAL" clId="{DE10BC84-C072-AE40-9988-B4CD41F1EEF0}" dt="2023-06-16T17:36:42.939" v="10859" actId="1076"/>
        <pc:sldMkLst>
          <pc:docMk/>
          <pc:sldMk cId="391694461" sldId="277"/>
        </pc:sldMkLst>
        <pc:spChg chg="mod">
          <ac:chgData name="Toni-Leilani Butler" userId="23282a03-835d-4a77-a0c4-03407ee206f7" providerId="ADAL" clId="{DE10BC84-C072-AE40-9988-B4CD41F1EEF0}" dt="2023-06-12T18:30:47.411" v="7288" actId="20577"/>
          <ac:spMkLst>
            <pc:docMk/>
            <pc:sldMk cId="391694461" sldId="277"/>
            <ac:spMk id="3" creationId="{00000000-0000-0000-0000-000000000000}"/>
          </ac:spMkLst>
        </pc:spChg>
        <pc:spChg chg="add mod">
          <ac:chgData name="Toni-Leilani Butler" userId="23282a03-835d-4a77-a0c4-03407ee206f7" providerId="ADAL" clId="{DE10BC84-C072-AE40-9988-B4CD41F1EEF0}" dt="2023-06-16T17:36:42.939" v="10859" actId="1076"/>
          <ac:spMkLst>
            <pc:docMk/>
            <pc:sldMk cId="391694461" sldId="277"/>
            <ac:spMk id="6" creationId="{84EAD2BB-1772-485B-44E3-A3695751E5C0}"/>
          </ac:spMkLst>
        </pc:spChg>
        <pc:spChg chg="del">
          <ac:chgData name="Toni-Leilani Butler" userId="23282a03-835d-4a77-a0c4-03407ee206f7" providerId="ADAL" clId="{DE10BC84-C072-AE40-9988-B4CD41F1EEF0}" dt="2023-06-12T18:31:05.092" v="7297" actId="478"/>
          <ac:spMkLst>
            <pc:docMk/>
            <pc:sldMk cId="391694461" sldId="277"/>
            <ac:spMk id="6" creationId="{DBE3F8DF-53E4-B743-2488-A4CD463B37DB}"/>
          </ac:spMkLst>
        </pc:spChg>
        <pc:spChg chg="del">
          <ac:chgData name="Toni-Leilani Butler" userId="23282a03-835d-4a77-a0c4-03407ee206f7" providerId="ADAL" clId="{DE10BC84-C072-AE40-9988-B4CD41F1EEF0}" dt="2023-06-12T18:31:07.867" v="7298" actId="478"/>
          <ac:spMkLst>
            <pc:docMk/>
            <pc:sldMk cId="391694461" sldId="277"/>
            <ac:spMk id="7" creationId="{BD8B6A53-FB11-4AAE-4D39-EACC23741116}"/>
          </ac:spMkLst>
        </pc:spChg>
        <pc:spChg chg="del">
          <ac:chgData name="Toni-Leilani Butler" userId="23282a03-835d-4a77-a0c4-03407ee206f7" providerId="ADAL" clId="{DE10BC84-C072-AE40-9988-B4CD41F1EEF0}" dt="2023-06-12T18:30:52.462" v="7290" actId="478"/>
          <ac:spMkLst>
            <pc:docMk/>
            <pc:sldMk cId="391694461" sldId="277"/>
            <ac:spMk id="8" creationId="{F5948292-5016-417C-10B2-FF036F35D70B}"/>
          </ac:spMkLst>
        </pc:spChg>
        <pc:spChg chg="mod">
          <ac:chgData name="Toni-Leilani Butler" userId="23282a03-835d-4a77-a0c4-03407ee206f7" providerId="ADAL" clId="{DE10BC84-C072-AE40-9988-B4CD41F1EEF0}" dt="2023-06-16T17:35:54.224" v="10842" actId="207"/>
          <ac:spMkLst>
            <pc:docMk/>
            <pc:sldMk cId="391694461" sldId="277"/>
            <ac:spMk id="10" creationId="{031192D7-F156-7B10-3991-1BEE9250AECD}"/>
          </ac:spMkLst>
        </pc:spChg>
        <pc:spChg chg="del">
          <ac:chgData name="Toni-Leilani Butler" userId="23282a03-835d-4a77-a0c4-03407ee206f7" providerId="ADAL" clId="{DE10BC84-C072-AE40-9988-B4CD41F1EEF0}" dt="2023-06-12T18:30:56.387" v="7292" actId="478"/>
          <ac:spMkLst>
            <pc:docMk/>
            <pc:sldMk cId="391694461" sldId="277"/>
            <ac:spMk id="13" creationId="{797ADAE9-50E8-761E-1553-798E4138F613}"/>
          </ac:spMkLst>
        </pc:spChg>
        <pc:picChg chg="del">
          <ac:chgData name="Toni-Leilani Butler" userId="23282a03-835d-4a77-a0c4-03407ee206f7" providerId="ADAL" clId="{DE10BC84-C072-AE40-9988-B4CD41F1EEF0}" dt="2023-06-12T18:30:57.720" v="7293" actId="478"/>
          <ac:picMkLst>
            <pc:docMk/>
            <pc:sldMk cId="391694461" sldId="277"/>
            <ac:picMk id="11" creationId="{2DFDEB19-D545-5429-1317-1207078D8F13}"/>
          </ac:picMkLst>
        </pc:picChg>
        <pc:picChg chg="del">
          <ac:chgData name="Toni-Leilani Butler" userId="23282a03-835d-4a77-a0c4-03407ee206f7" providerId="ADAL" clId="{DE10BC84-C072-AE40-9988-B4CD41F1EEF0}" dt="2023-06-12T18:31:01.793" v="7296" actId="478"/>
          <ac:picMkLst>
            <pc:docMk/>
            <pc:sldMk cId="391694461" sldId="277"/>
            <ac:picMk id="14" creationId="{022AFFDB-D7AC-6E52-9929-5BA2FD7BC1E5}"/>
          </ac:picMkLst>
        </pc:picChg>
        <pc:picChg chg="del">
          <ac:chgData name="Toni-Leilani Butler" userId="23282a03-835d-4a77-a0c4-03407ee206f7" providerId="ADAL" clId="{DE10BC84-C072-AE40-9988-B4CD41F1EEF0}" dt="2023-06-12T18:30:58.989" v="7294" actId="478"/>
          <ac:picMkLst>
            <pc:docMk/>
            <pc:sldMk cId="391694461" sldId="277"/>
            <ac:picMk id="19" creationId="{2C877777-B945-D920-081E-74A77167C88A}"/>
          </ac:picMkLst>
        </pc:picChg>
        <pc:picChg chg="del">
          <ac:chgData name="Toni-Leilani Butler" userId="23282a03-835d-4a77-a0c4-03407ee206f7" providerId="ADAL" clId="{DE10BC84-C072-AE40-9988-B4CD41F1EEF0}" dt="2023-06-12T18:31:00.390" v="7295" actId="478"/>
          <ac:picMkLst>
            <pc:docMk/>
            <pc:sldMk cId="391694461" sldId="277"/>
            <ac:picMk id="22" creationId="{0A6DB238-CCCD-0197-2BE3-2B25F0765EED}"/>
          </ac:picMkLst>
        </pc:picChg>
        <pc:picChg chg="del">
          <ac:chgData name="Toni-Leilani Butler" userId="23282a03-835d-4a77-a0c4-03407ee206f7" providerId="ADAL" clId="{DE10BC84-C072-AE40-9988-B4CD41F1EEF0}" dt="2023-06-12T18:30:53.709" v="7291" actId="478"/>
          <ac:picMkLst>
            <pc:docMk/>
            <pc:sldMk cId="391694461" sldId="277"/>
            <ac:picMk id="25" creationId="{9CE4A41B-9AD8-8379-5DAE-0772CF92DA7C}"/>
          </ac:picMkLst>
        </pc:picChg>
        <pc:picChg chg="del">
          <ac:chgData name="Toni-Leilani Butler" userId="23282a03-835d-4a77-a0c4-03407ee206f7" providerId="ADAL" clId="{DE10BC84-C072-AE40-9988-B4CD41F1EEF0}" dt="2023-06-12T18:31:09.502" v="7299" actId="478"/>
          <ac:picMkLst>
            <pc:docMk/>
            <pc:sldMk cId="391694461" sldId="277"/>
            <ac:picMk id="27" creationId="{5E866550-BE9F-721E-2A92-306F89C63F68}"/>
          </ac:picMkLst>
        </pc:picChg>
        <pc:picChg chg="del">
          <ac:chgData name="Toni-Leilani Butler" userId="23282a03-835d-4a77-a0c4-03407ee206f7" providerId="ADAL" clId="{DE10BC84-C072-AE40-9988-B4CD41F1EEF0}" dt="2023-06-12T18:30:49.308" v="7289" actId="478"/>
          <ac:picMkLst>
            <pc:docMk/>
            <pc:sldMk cId="391694461" sldId="277"/>
            <ac:picMk id="30" creationId="{207D5CEF-0F17-53A8-7644-4FFD6A30FA30}"/>
          </ac:picMkLst>
        </pc:picChg>
      </pc:sldChg>
      <pc:sldChg chg="addSp delSp modSp add del mod">
        <pc:chgData name="Toni-Leilani Butler" userId="23282a03-835d-4a77-a0c4-03407ee206f7" providerId="ADAL" clId="{DE10BC84-C072-AE40-9988-B4CD41F1EEF0}" dt="2023-06-13T13:25:28.150" v="7790" actId="2696"/>
        <pc:sldMkLst>
          <pc:docMk/>
          <pc:sldMk cId="222185481" sldId="278"/>
        </pc:sldMkLst>
        <pc:spChg chg="del">
          <ac:chgData name="Toni-Leilani Butler" userId="23282a03-835d-4a77-a0c4-03407ee206f7" providerId="ADAL" clId="{DE10BC84-C072-AE40-9988-B4CD41F1EEF0}" dt="2023-06-13T13:24:26.456" v="7780" actId="478"/>
          <ac:spMkLst>
            <pc:docMk/>
            <pc:sldMk cId="222185481" sldId="278"/>
            <ac:spMk id="6" creationId="{4E345CC9-E3FC-AE12-B9A0-73E50DDBCB1E}"/>
          </ac:spMkLst>
        </pc:spChg>
        <pc:spChg chg="del">
          <ac:chgData name="Toni-Leilani Butler" userId="23282a03-835d-4a77-a0c4-03407ee206f7" providerId="ADAL" clId="{DE10BC84-C072-AE40-9988-B4CD41F1EEF0}" dt="2023-06-13T13:24:29.916" v="7781" actId="478"/>
          <ac:spMkLst>
            <pc:docMk/>
            <pc:sldMk cId="222185481" sldId="278"/>
            <ac:spMk id="7" creationId="{8CCD2B5F-843B-6F8A-99D6-647AFCE20E1E}"/>
          </ac:spMkLst>
        </pc:spChg>
        <pc:picChg chg="mod">
          <ac:chgData name="Toni-Leilani Butler" userId="23282a03-835d-4a77-a0c4-03407ee206f7" providerId="ADAL" clId="{DE10BC84-C072-AE40-9988-B4CD41F1EEF0}" dt="2023-06-13T13:25:21.907" v="7789" actId="1076"/>
          <ac:picMkLst>
            <pc:docMk/>
            <pc:sldMk cId="222185481" sldId="278"/>
            <ac:picMk id="3" creationId="{00000000-0000-0000-0000-000000000000}"/>
          </ac:picMkLst>
        </pc:picChg>
        <pc:picChg chg="add mod">
          <ac:chgData name="Toni-Leilani Butler" userId="23282a03-835d-4a77-a0c4-03407ee206f7" providerId="ADAL" clId="{DE10BC84-C072-AE40-9988-B4CD41F1EEF0}" dt="2023-06-13T13:25:18.004" v="7788" actId="1076"/>
          <ac:picMkLst>
            <pc:docMk/>
            <pc:sldMk cId="222185481" sldId="278"/>
            <ac:picMk id="8" creationId="{FC97ECEE-097C-626E-A0E8-4D6451AAA9A2}"/>
          </ac:picMkLst>
        </pc:picChg>
        <pc:cxnChg chg="del">
          <ac:chgData name="Toni-Leilani Butler" userId="23282a03-835d-4a77-a0c4-03407ee206f7" providerId="ADAL" clId="{DE10BC84-C072-AE40-9988-B4CD41F1EEF0}" dt="2023-06-13T13:24:34.679" v="7783" actId="478"/>
          <ac:cxnSpMkLst>
            <pc:docMk/>
            <pc:sldMk cId="222185481" sldId="278"/>
            <ac:cxnSpMk id="9" creationId="{70192900-4D10-14E4-DFA1-D18902FA0AC1}"/>
          </ac:cxnSpMkLst>
        </pc:cxnChg>
        <pc:cxnChg chg="del mod">
          <ac:chgData name="Toni-Leilani Butler" userId="23282a03-835d-4a77-a0c4-03407ee206f7" providerId="ADAL" clId="{DE10BC84-C072-AE40-9988-B4CD41F1EEF0}" dt="2023-06-13T13:24:39.160" v="7785" actId="478"/>
          <ac:cxnSpMkLst>
            <pc:docMk/>
            <pc:sldMk cId="222185481" sldId="278"/>
            <ac:cxnSpMk id="13" creationId="{AD52AB41-FB73-14C0-760B-2932D52C400C}"/>
          </ac:cxnSpMkLst>
        </pc:cxnChg>
        <pc:cxnChg chg="del">
          <ac:chgData name="Toni-Leilani Butler" userId="23282a03-835d-4a77-a0c4-03407ee206f7" providerId="ADAL" clId="{DE10BC84-C072-AE40-9988-B4CD41F1EEF0}" dt="2023-06-13T13:24:32.356" v="7782" actId="478"/>
          <ac:cxnSpMkLst>
            <pc:docMk/>
            <pc:sldMk cId="222185481" sldId="278"/>
            <ac:cxnSpMk id="16" creationId="{F5E97DA2-51ED-2E1F-E3C6-7B75354E1082}"/>
          </ac:cxnSpMkLst>
        </pc:cxnChg>
      </pc:sldChg>
      <pc:sldChg chg="addSp delSp modSp add mod ord">
        <pc:chgData name="Toni-Leilani Butler" userId="23282a03-835d-4a77-a0c4-03407ee206f7" providerId="ADAL" clId="{DE10BC84-C072-AE40-9988-B4CD41F1EEF0}" dt="2023-06-13T13:31:40.078" v="7890" actId="207"/>
        <pc:sldMkLst>
          <pc:docMk/>
          <pc:sldMk cId="4199374469" sldId="278"/>
        </pc:sldMkLst>
        <pc:spChg chg="del">
          <ac:chgData name="Toni-Leilani Butler" userId="23282a03-835d-4a77-a0c4-03407ee206f7" providerId="ADAL" clId="{DE10BC84-C072-AE40-9988-B4CD41F1EEF0}" dt="2023-06-13T13:25:58.208" v="7794" actId="478"/>
          <ac:spMkLst>
            <pc:docMk/>
            <pc:sldMk cId="4199374469" sldId="278"/>
            <ac:spMk id="3" creationId="{00000000-0000-0000-0000-000000000000}"/>
          </ac:spMkLst>
        </pc:spChg>
        <pc:spChg chg="del">
          <ac:chgData name="Toni-Leilani Butler" userId="23282a03-835d-4a77-a0c4-03407ee206f7" providerId="ADAL" clId="{DE10BC84-C072-AE40-9988-B4CD41F1EEF0}" dt="2023-06-13T13:26:00.644" v="7795" actId="478"/>
          <ac:spMkLst>
            <pc:docMk/>
            <pc:sldMk cId="4199374469" sldId="278"/>
            <ac:spMk id="5" creationId="{00000000-0000-0000-0000-000000000000}"/>
          </ac:spMkLst>
        </pc:spChg>
        <pc:spChg chg="del">
          <ac:chgData name="Toni-Leilani Butler" userId="23282a03-835d-4a77-a0c4-03407ee206f7" providerId="ADAL" clId="{DE10BC84-C072-AE40-9988-B4CD41F1EEF0}" dt="2023-06-13T13:26:04.355" v="7796" actId="478"/>
          <ac:spMkLst>
            <pc:docMk/>
            <pc:sldMk cId="4199374469" sldId="278"/>
            <ac:spMk id="8" creationId="{81B5BBAB-6BCC-D355-685D-618B097E4146}"/>
          </ac:spMkLst>
        </pc:spChg>
        <pc:spChg chg="del">
          <ac:chgData name="Toni-Leilani Butler" userId="23282a03-835d-4a77-a0c4-03407ee206f7" providerId="ADAL" clId="{DE10BC84-C072-AE40-9988-B4CD41F1EEF0}" dt="2023-06-13T13:25:55.042" v="7793" actId="478"/>
          <ac:spMkLst>
            <pc:docMk/>
            <pc:sldMk cId="4199374469" sldId="278"/>
            <ac:spMk id="10" creationId="{F3395225-50C6-B2B4-100A-F9D0F3A16EBD}"/>
          </ac:spMkLst>
        </pc:spChg>
        <pc:spChg chg="del">
          <ac:chgData name="Toni-Leilani Butler" userId="23282a03-835d-4a77-a0c4-03407ee206f7" providerId="ADAL" clId="{DE10BC84-C072-AE40-9988-B4CD41F1EEF0}" dt="2023-06-13T13:26:11.235" v="7800" actId="478"/>
          <ac:spMkLst>
            <pc:docMk/>
            <pc:sldMk cId="4199374469" sldId="278"/>
            <ac:spMk id="12" creationId="{F27165DA-A490-549C-4E36-D72732376874}"/>
          </ac:spMkLst>
        </pc:spChg>
        <pc:spChg chg="del">
          <ac:chgData name="Toni-Leilani Butler" userId="23282a03-835d-4a77-a0c4-03407ee206f7" providerId="ADAL" clId="{DE10BC84-C072-AE40-9988-B4CD41F1EEF0}" dt="2023-06-13T13:26:07.788" v="7798" actId="478"/>
          <ac:spMkLst>
            <pc:docMk/>
            <pc:sldMk cId="4199374469" sldId="278"/>
            <ac:spMk id="16" creationId="{CA977FEA-9555-2F14-B519-697CEC25E11F}"/>
          </ac:spMkLst>
        </pc:spChg>
        <pc:spChg chg="add mod">
          <ac:chgData name="Toni-Leilani Butler" userId="23282a03-835d-4a77-a0c4-03407ee206f7" providerId="ADAL" clId="{DE10BC84-C072-AE40-9988-B4CD41F1EEF0}" dt="2023-06-13T13:30:26.833" v="7878" actId="1076"/>
          <ac:spMkLst>
            <pc:docMk/>
            <pc:sldMk cId="4199374469" sldId="278"/>
            <ac:spMk id="17" creationId="{CB748FE6-E1B1-A46F-F80B-A07B42748CD2}"/>
          </ac:spMkLst>
        </pc:spChg>
        <pc:spChg chg="del">
          <ac:chgData name="Toni-Leilani Butler" userId="23282a03-835d-4a77-a0c4-03407ee206f7" providerId="ADAL" clId="{DE10BC84-C072-AE40-9988-B4CD41F1EEF0}" dt="2023-06-13T13:26:15.186" v="7802" actId="478"/>
          <ac:spMkLst>
            <pc:docMk/>
            <pc:sldMk cId="4199374469" sldId="278"/>
            <ac:spMk id="18" creationId="{78B069DF-FB64-2623-D41C-27D7EAA65E3C}"/>
          </ac:spMkLst>
        </pc:spChg>
        <pc:spChg chg="add mod">
          <ac:chgData name="Toni-Leilani Butler" userId="23282a03-835d-4a77-a0c4-03407ee206f7" providerId="ADAL" clId="{DE10BC84-C072-AE40-9988-B4CD41F1EEF0}" dt="2023-06-13T13:31:31.511" v="7889" actId="1076"/>
          <ac:spMkLst>
            <pc:docMk/>
            <pc:sldMk cId="4199374469" sldId="278"/>
            <ac:spMk id="19" creationId="{4DF645A0-926A-C2BB-1EE6-B260A808A097}"/>
          </ac:spMkLst>
        </pc:spChg>
        <pc:spChg chg="add mod">
          <ac:chgData name="Toni-Leilani Butler" userId="23282a03-835d-4a77-a0c4-03407ee206f7" providerId="ADAL" clId="{DE10BC84-C072-AE40-9988-B4CD41F1EEF0}" dt="2023-06-13T13:31:40.078" v="7890" actId="207"/>
          <ac:spMkLst>
            <pc:docMk/>
            <pc:sldMk cId="4199374469" sldId="278"/>
            <ac:spMk id="20" creationId="{1E894F66-8053-7F95-9754-CDD019D38C48}"/>
          </ac:spMkLst>
        </pc:spChg>
        <pc:picChg chg="del">
          <ac:chgData name="Toni-Leilani Butler" userId="23282a03-835d-4a77-a0c4-03407ee206f7" providerId="ADAL" clId="{DE10BC84-C072-AE40-9988-B4CD41F1EEF0}" dt="2023-06-13T13:26:09.443" v="7799" actId="478"/>
          <ac:picMkLst>
            <pc:docMk/>
            <pc:sldMk cId="4199374469" sldId="278"/>
            <ac:picMk id="7" creationId="{D2251662-2079-FA83-1695-003E0BCCB885}"/>
          </ac:picMkLst>
        </pc:picChg>
        <pc:picChg chg="add mod">
          <ac:chgData name="Toni-Leilani Butler" userId="23282a03-835d-4a77-a0c4-03407ee206f7" providerId="ADAL" clId="{DE10BC84-C072-AE40-9988-B4CD41F1EEF0}" dt="2023-06-13T13:30:31.683" v="7880" actId="1076"/>
          <ac:picMkLst>
            <pc:docMk/>
            <pc:sldMk cId="4199374469" sldId="278"/>
            <ac:picMk id="9" creationId="{D30E8F64-9B64-395E-1CBD-BBA5629516E6}"/>
          </ac:picMkLst>
        </pc:picChg>
        <pc:picChg chg="del">
          <ac:chgData name="Toni-Leilani Butler" userId="23282a03-835d-4a77-a0c4-03407ee206f7" providerId="ADAL" clId="{DE10BC84-C072-AE40-9988-B4CD41F1EEF0}" dt="2023-06-13T13:26:13.357" v="7801" actId="478"/>
          <ac:picMkLst>
            <pc:docMk/>
            <pc:sldMk cId="4199374469" sldId="278"/>
            <ac:picMk id="11" creationId="{119A68E9-663E-A958-1B72-3248F018AE3E}"/>
          </ac:picMkLst>
        </pc:picChg>
        <pc:picChg chg="add mod">
          <ac:chgData name="Toni-Leilani Butler" userId="23282a03-835d-4a77-a0c4-03407ee206f7" providerId="ADAL" clId="{DE10BC84-C072-AE40-9988-B4CD41F1EEF0}" dt="2023-06-13T13:30:29.410" v="7879" actId="1076"/>
          <ac:picMkLst>
            <pc:docMk/>
            <pc:sldMk cId="4199374469" sldId="278"/>
            <ac:picMk id="14" creationId="{F067B3BE-9077-93FE-BE87-8B02C928D81C}"/>
          </ac:picMkLst>
        </pc:picChg>
        <pc:picChg chg="del">
          <ac:chgData name="Toni-Leilani Butler" userId="23282a03-835d-4a77-a0c4-03407ee206f7" providerId="ADAL" clId="{DE10BC84-C072-AE40-9988-B4CD41F1EEF0}" dt="2023-06-13T13:26:06.382" v="7797" actId="478"/>
          <ac:picMkLst>
            <pc:docMk/>
            <pc:sldMk cId="4199374469" sldId="278"/>
            <ac:picMk id="15" creationId="{9D2CDAB8-0460-7D1A-9DA0-8E88B2749A70}"/>
          </ac:picMkLst>
        </pc:picChg>
      </pc:sldChg>
      <pc:sldChg chg="addSp delSp modSp add mod ord">
        <pc:chgData name="Toni-Leilani Butler" userId="23282a03-835d-4a77-a0c4-03407ee206f7" providerId="ADAL" clId="{DE10BC84-C072-AE40-9988-B4CD41F1EEF0}" dt="2023-06-16T18:16:00.076" v="10873" actId="1076"/>
        <pc:sldMkLst>
          <pc:docMk/>
          <pc:sldMk cId="1396981098" sldId="279"/>
        </pc:sldMkLst>
        <pc:spChg chg="mod">
          <ac:chgData name="Toni-Leilani Butler" userId="23282a03-835d-4a77-a0c4-03407ee206f7" providerId="ADAL" clId="{DE10BC84-C072-AE40-9988-B4CD41F1EEF0}" dt="2023-06-16T18:15:49.065" v="10871" actId="20577"/>
          <ac:spMkLst>
            <pc:docMk/>
            <pc:sldMk cId="1396981098" sldId="279"/>
            <ac:spMk id="3" creationId="{00000000-0000-0000-0000-000000000000}"/>
          </ac:spMkLst>
        </pc:spChg>
        <pc:spChg chg="del">
          <ac:chgData name="Toni-Leilani Butler" userId="23282a03-835d-4a77-a0c4-03407ee206f7" providerId="ADAL" clId="{DE10BC84-C072-AE40-9988-B4CD41F1EEF0}" dt="2023-06-16T15:34:29.404" v="9724" actId="478"/>
          <ac:spMkLst>
            <pc:docMk/>
            <pc:sldMk cId="1396981098" sldId="279"/>
            <ac:spMk id="5" creationId="{00000000-0000-0000-0000-000000000000}"/>
          </ac:spMkLst>
        </pc:spChg>
        <pc:spChg chg="del">
          <ac:chgData name="Toni-Leilani Butler" userId="23282a03-835d-4a77-a0c4-03407ee206f7" providerId="ADAL" clId="{DE10BC84-C072-AE40-9988-B4CD41F1EEF0}" dt="2023-06-16T15:34:31.921" v="9726" actId="478"/>
          <ac:spMkLst>
            <pc:docMk/>
            <pc:sldMk cId="1396981098" sldId="279"/>
            <ac:spMk id="6" creationId="{B8B95E88-80C5-F550-1789-6D3101DE58F7}"/>
          </ac:spMkLst>
        </pc:spChg>
        <pc:spChg chg="del">
          <ac:chgData name="Toni-Leilani Butler" userId="23282a03-835d-4a77-a0c4-03407ee206f7" providerId="ADAL" clId="{DE10BC84-C072-AE40-9988-B4CD41F1EEF0}" dt="2023-06-16T15:34:34.334" v="9728" actId="478"/>
          <ac:spMkLst>
            <pc:docMk/>
            <pc:sldMk cId="1396981098" sldId="279"/>
            <ac:spMk id="7" creationId="{AD510416-BBFD-117E-81E4-AD3D13A5394E}"/>
          </ac:spMkLst>
        </pc:spChg>
        <pc:spChg chg="mod">
          <ac:chgData name="Toni-Leilani Butler" userId="23282a03-835d-4a77-a0c4-03407ee206f7" providerId="ADAL" clId="{DE10BC84-C072-AE40-9988-B4CD41F1EEF0}" dt="2023-06-16T15:36:56.229" v="9741" actId="14100"/>
          <ac:spMkLst>
            <pc:docMk/>
            <pc:sldMk cId="1396981098" sldId="279"/>
            <ac:spMk id="10" creationId="{1DFF229A-1934-D325-CD7F-4DB28A0B252F}"/>
          </ac:spMkLst>
        </pc:spChg>
        <pc:spChg chg="add del mod">
          <ac:chgData name="Toni-Leilani Butler" userId="23282a03-835d-4a77-a0c4-03407ee206f7" providerId="ADAL" clId="{DE10BC84-C072-AE40-9988-B4CD41F1EEF0}" dt="2023-06-16T15:35:51.595" v="9736" actId="478"/>
          <ac:spMkLst>
            <pc:docMk/>
            <pc:sldMk cId="1396981098" sldId="279"/>
            <ac:spMk id="15" creationId="{85D2E808-FD7C-B4CA-CE15-34D42DBFE9FD}"/>
          </ac:spMkLst>
        </pc:spChg>
        <pc:spChg chg="add mod">
          <ac:chgData name="Toni-Leilani Butler" userId="23282a03-835d-4a77-a0c4-03407ee206f7" providerId="ADAL" clId="{DE10BC84-C072-AE40-9988-B4CD41F1EEF0}" dt="2023-06-16T18:16:00.076" v="10873" actId="1076"/>
          <ac:spMkLst>
            <pc:docMk/>
            <pc:sldMk cId="1396981098" sldId="279"/>
            <ac:spMk id="16" creationId="{95EAB9FB-D301-ACC9-03DF-6CAE1B1817A9}"/>
          </ac:spMkLst>
        </pc:spChg>
        <pc:spChg chg="add mod">
          <ac:chgData name="Toni-Leilani Butler" userId="23282a03-835d-4a77-a0c4-03407ee206f7" providerId="ADAL" clId="{DE10BC84-C072-AE40-9988-B4CD41F1EEF0}" dt="2023-06-16T18:15:55.843" v="10872" actId="1076"/>
          <ac:spMkLst>
            <pc:docMk/>
            <pc:sldMk cId="1396981098" sldId="279"/>
            <ac:spMk id="17" creationId="{8916AD67-BAB9-55E1-C8EF-5390009BAA85}"/>
          </ac:spMkLst>
        </pc:spChg>
        <pc:picChg chg="mod">
          <ac:chgData name="Toni-Leilani Butler" userId="23282a03-835d-4a77-a0c4-03407ee206f7" providerId="ADAL" clId="{DE10BC84-C072-AE40-9988-B4CD41F1EEF0}" dt="2023-06-16T15:53:58.549" v="9902" actId="1076"/>
          <ac:picMkLst>
            <pc:docMk/>
            <pc:sldMk cId="1396981098" sldId="279"/>
            <ac:picMk id="2" creationId="{00000000-0000-0000-0000-000000000000}"/>
          </ac:picMkLst>
        </pc:picChg>
        <pc:picChg chg="del">
          <ac:chgData name="Toni-Leilani Butler" userId="23282a03-835d-4a77-a0c4-03407ee206f7" providerId="ADAL" clId="{DE10BC84-C072-AE40-9988-B4CD41F1EEF0}" dt="2023-06-16T15:34:30.837" v="9725" actId="478"/>
          <ac:picMkLst>
            <pc:docMk/>
            <pc:sldMk cId="1396981098" sldId="279"/>
            <ac:picMk id="9" creationId="{0DDB378D-ABAF-E28A-0FE0-E21A09F9C8B4}"/>
          </ac:picMkLst>
        </pc:picChg>
        <pc:picChg chg="del">
          <ac:chgData name="Toni-Leilani Butler" userId="23282a03-835d-4a77-a0c4-03407ee206f7" providerId="ADAL" clId="{DE10BC84-C072-AE40-9988-B4CD41F1EEF0}" dt="2023-06-16T15:34:33.213" v="9727" actId="478"/>
          <ac:picMkLst>
            <pc:docMk/>
            <pc:sldMk cId="1396981098" sldId="279"/>
            <ac:picMk id="11" creationId="{0340E58F-B7AD-41F3-FA24-D2536A355D92}"/>
          </ac:picMkLst>
        </pc:picChg>
        <pc:picChg chg="add del mod">
          <ac:chgData name="Toni-Leilani Butler" userId="23282a03-835d-4a77-a0c4-03407ee206f7" providerId="ADAL" clId="{DE10BC84-C072-AE40-9988-B4CD41F1EEF0}" dt="2023-06-16T15:34:52.383" v="9730" actId="478"/>
          <ac:picMkLst>
            <pc:docMk/>
            <pc:sldMk cId="1396981098" sldId="279"/>
            <ac:picMk id="12" creationId="{D7BAB834-65A3-F595-8C91-E8FEEF1B76B6}"/>
          </ac:picMkLst>
        </pc:picChg>
        <pc:picChg chg="add mod">
          <ac:chgData name="Toni-Leilani Butler" userId="23282a03-835d-4a77-a0c4-03407ee206f7" providerId="ADAL" clId="{DE10BC84-C072-AE40-9988-B4CD41F1EEF0}" dt="2023-06-16T18:15:44.360" v="10861" actId="14100"/>
          <ac:picMkLst>
            <pc:docMk/>
            <pc:sldMk cId="1396981098" sldId="279"/>
            <ac:picMk id="14" creationId="{0F683551-83C0-622A-1A95-99F6759B9E3A}"/>
          </ac:picMkLst>
        </pc:picChg>
      </pc:sldChg>
      <pc:sldChg chg="delSp modSp add del mod">
        <pc:chgData name="Toni-Leilani Butler" userId="23282a03-835d-4a77-a0c4-03407ee206f7" providerId="ADAL" clId="{DE10BC84-C072-AE40-9988-B4CD41F1EEF0}" dt="2023-06-13T19:52:58.681" v="8906" actId="2696"/>
        <pc:sldMkLst>
          <pc:docMk/>
          <pc:sldMk cId="1649188569" sldId="279"/>
        </pc:sldMkLst>
        <pc:spChg chg="mod">
          <ac:chgData name="Toni-Leilani Butler" userId="23282a03-835d-4a77-a0c4-03407ee206f7" providerId="ADAL" clId="{DE10BC84-C072-AE40-9988-B4CD41F1EEF0}" dt="2023-06-13T19:51:14.166" v="8669" actId="20577"/>
          <ac:spMkLst>
            <pc:docMk/>
            <pc:sldMk cId="1649188569" sldId="279"/>
            <ac:spMk id="3" creationId="{00000000-0000-0000-0000-000000000000}"/>
          </ac:spMkLst>
        </pc:spChg>
        <pc:spChg chg="mod">
          <ac:chgData name="Toni-Leilani Butler" userId="23282a03-835d-4a77-a0c4-03407ee206f7" providerId="ADAL" clId="{DE10BC84-C072-AE40-9988-B4CD41F1EEF0}" dt="2023-06-13T19:52:48.264" v="8905" actId="20577"/>
          <ac:spMkLst>
            <pc:docMk/>
            <pc:sldMk cId="1649188569" sldId="279"/>
            <ac:spMk id="5" creationId="{A15C363C-36D4-F099-9A94-C779B85EB557}"/>
          </ac:spMkLst>
        </pc:spChg>
        <pc:spChg chg="del">
          <ac:chgData name="Toni-Leilani Butler" userId="23282a03-835d-4a77-a0c4-03407ee206f7" providerId="ADAL" clId="{DE10BC84-C072-AE40-9988-B4CD41F1EEF0}" dt="2023-06-13T19:51:18.370" v="8670" actId="478"/>
          <ac:spMkLst>
            <pc:docMk/>
            <pc:sldMk cId="1649188569" sldId="279"/>
            <ac:spMk id="8" creationId="{71A80261-DCFF-3BFF-F90D-F82E24C23129}"/>
          </ac:spMkLst>
        </pc:spChg>
      </pc:sldChg>
      <pc:sldChg chg="addSp delSp modSp add mod">
        <pc:chgData name="Toni-Leilani Butler" userId="23282a03-835d-4a77-a0c4-03407ee206f7" providerId="ADAL" clId="{DE10BC84-C072-AE40-9988-B4CD41F1EEF0}" dt="2023-06-16T16:59:53.926" v="10715" actId="20577"/>
        <pc:sldMkLst>
          <pc:docMk/>
          <pc:sldMk cId="4066502829" sldId="280"/>
        </pc:sldMkLst>
        <pc:spChg chg="mod">
          <ac:chgData name="Toni-Leilani Butler" userId="23282a03-835d-4a77-a0c4-03407ee206f7" providerId="ADAL" clId="{DE10BC84-C072-AE40-9988-B4CD41F1EEF0}" dt="2023-06-16T16:05:40.197" v="10387" actId="20577"/>
          <ac:spMkLst>
            <pc:docMk/>
            <pc:sldMk cId="4066502829" sldId="280"/>
            <ac:spMk id="3" creationId="{00000000-0000-0000-0000-000000000000}"/>
          </ac:spMkLst>
        </pc:spChg>
        <pc:spChg chg="mod">
          <ac:chgData name="Toni-Leilani Butler" userId="23282a03-835d-4a77-a0c4-03407ee206f7" providerId="ADAL" clId="{DE10BC84-C072-AE40-9988-B4CD41F1EEF0}" dt="2023-06-16T16:59:53.926" v="10715" actId="20577"/>
          <ac:spMkLst>
            <pc:docMk/>
            <pc:sldMk cId="4066502829" sldId="280"/>
            <ac:spMk id="16" creationId="{95EAB9FB-D301-ACC9-03DF-6CAE1B1817A9}"/>
          </ac:spMkLst>
        </pc:spChg>
        <pc:spChg chg="del">
          <ac:chgData name="Toni-Leilani Butler" userId="23282a03-835d-4a77-a0c4-03407ee206f7" providerId="ADAL" clId="{DE10BC84-C072-AE40-9988-B4CD41F1EEF0}" dt="2023-06-16T15:56:10.066" v="9996" actId="478"/>
          <ac:spMkLst>
            <pc:docMk/>
            <pc:sldMk cId="4066502829" sldId="280"/>
            <ac:spMk id="17" creationId="{8916AD67-BAB9-55E1-C8EF-5390009BAA85}"/>
          </ac:spMkLst>
        </pc:spChg>
        <pc:picChg chg="add mod">
          <ac:chgData name="Toni-Leilani Butler" userId="23282a03-835d-4a77-a0c4-03407ee206f7" providerId="ADAL" clId="{DE10BC84-C072-AE40-9988-B4CD41F1EEF0}" dt="2023-06-16T16:58:49.889" v="10691" actId="14100"/>
          <ac:picMkLst>
            <pc:docMk/>
            <pc:sldMk cId="4066502829" sldId="280"/>
            <ac:picMk id="6" creationId="{9B8040A8-3E67-DACD-D178-5F337320F8D0}"/>
          </ac:picMkLst>
        </pc:picChg>
        <pc:picChg chg="del">
          <ac:chgData name="Toni-Leilani Butler" userId="23282a03-835d-4a77-a0c4-03407ee206f7" providerId="ADAL" clId="{DE10BC84-C072-AE40-9988-B4CD41F1EEF0}" dt="2023-06-16T15:56:04.897" v="9995" actId="478"/>
          <ac:picMkLst>
            <pc:docMk/>
            <pc:sldMk cId="4066502829" sldId="280"/>
            <ac:picMk id="14" creationId="{0F683551-83C0-622A-1A95-99F6759B9E3A}"/>
          </ac:picMkLst>
        </pc:picChg>
      </pc:sldChg>
      <pc:sldChg chg="add del">
        <pc:chgData name="Toni-Leilani Butler" userId="23282a03-835d-4a77-a0c4-03407ee206f7" providerId="ADAL" clId="{DE10BC84-C072-AE40-9988-B4CD41F1EEF0}" dt="2023-06-16T18:14:16.195" v="10860" actId="2696"/>
        <pc:sldMkLst>
          <pc:docMk/>
          <pc:sldMk cId="424985916" sldId="281"/>
        </pc:sldMkLst>
      </pc:sldChg>
      <pc:sldChg chg="delSp modSp add mod">
        <pc:chgData name="Toni-Leilani Butler" userId="23282a03-835d-4a77-a0c4-03407ee206f7" providerId="ADAL" clId="{DE10BC84-C072-AE40-9988-B4CD41F1EEF0}" dt="2023-06-16T17:20:05.376" v="10734" actId="20577"/>
        <pc:sldMkLst>
          <pc:docMk/>
          <pc:sldMk cId="3106521114" sldId="282"/>
        </pc:sldMkLst>
        <pc:spChg chg="mod">
          <ac:chgData name="Toni-Leilani Butler" userId="23282a03-835d-4a77-a0c4-03407ee206f7" providerId="ADAL" clId="{DE10BC84-C072-AE40-9988-B4CD41F1EEF0}" dt="2023-06-16T17:18:30.409" v="10726" actId="20577"/>
          <ac:spMkLst>
            <pc:docMk/>
            <pc:sldMk cId="3106521114" sldId="282"/>
            <ac:spMk id="3" creationId="{00000000-0000-0000-0000-000000000000}"/>
          </ac:spMkLst>
        </pc:spChg>
        <pc:spChg chg="del">
          <ac:chgData name="Toni-Leilani Butler" userId="23282a03-835d-4a77-a0c4-03407ee206f7" providerId="ADAL" clId="{DE10BC84-C072-AE40-9988-B4CD41F1EEF0}" dt="2023-06-16T17:18:35.117" v="10727" actId="478"/>
          <ac:spMkLst>
            <pc:docMk/>
            <pc:sldMk cId="3106521114" sldId="282"/>
            <ac:spMk id="6" creationId="{84EAD2BB-1772-485B-44E3-A3695751E5C0}"/>
          </ac:spMkLst>
        </pc:spChg>
        <pc:spChg chg="mod">
          <ac:chgData name="Toni-Leilani Butler" userId="23282a03-835d-4a77-a0c4-03407ee206f7" providerId="ADAL" clId="{DE10BC84-C072-AE40-9988-B4CD41F1EEF0}" dt="2023-06-16T17:20:05.376" v="10734" actId="20577"/>
          <ac:spMkLst>
            <pc:docMk/>
            <pc:sldMk cId="3106521114" sldId="282"/>
            <ac:spMk id="10" creationId="{031192D7-F156-7B10-3991-1BEE9250AE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A541E-A2E8-8A4D-8B96-2A0E6A8A1E7A}" type="datetimeFigureOut">
              <a:rPr lang="en-US" smtClean="0"/>
              <a:t>6/15/23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46298-0EA8-1D49-863B-59F07C5C9EF7}" type="slidenum">
              <a:rPr lang="en-US" smtClean="0"/>
              <a:t>‹#›</a:t>
            </a:fld>
            <a:endParaRPr lang="en-US"/>
          </a:p>
        </p:txBody>
      </p:sp>
    </p:spTree>
    <p:extLst>
      <p:ext uri="{BB962C8B-B14F-4D97-AF65-F5344CB8AC3E}">
        <p14:creationId xmlns:p14="http://schemas.microsoft.com/office/powerpoint/2010/main" val="49061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46298-0EA8-1D49-863B-59F07C5C9EF7}" type="slidenum">
              <a:rPr lang="en-US" smtClean="0"/>
              <a:t>8</a:t>
            </a:fld>
            <a:endParaRPr lang="en-US"/>
          </a:p>
        </p:txBody>
      </p:sp>
    </p:spTree>
    <p:extLst>
      <p:ext uri="{BB962C8B-B14F-4D97-AF65-F5344CB8AC3E}">
        <p14:creationId xmlns:p14="http://schemas.microsoft.com/office/powerpoint/2010/main" val="38981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46298-0EA8-1D49-863B-59F07C5C9EF7}" type="slidenum">
              <a:rPr lang="en-US" smtClean="0"/>
              <a:t>21</a:t>
            </a:fld>
            <a:endParaRPr lang="en-US"/>
          </a:p>
        </p:txBody>
      </p:sp>
    </p:spTree>
    <p:extLst>
      <p:ext uri="{BB962C8B-B14F-4D97-AF65-F5344CB8AC3E}">
        <p14:creationId xmlns:p14="http://schemas.microsoft.com/office/powerpoint/2010/main" val="164889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6/15/23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fema.gov/" TargetMode="External"/><Relationship Id="rId4" Type="http://schemas.openxmlformats.org/officeDocument/2006/relationships/hyperlink" Target="https://www.ready.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hyperlink" Target="https://www.211.org/" TargetMode="External"/><Relationship Id="rId3" Type="http://schemas.openxmlformats.org/officeDocument/2006/relationships/image" Target="../media/image2.png"/><Relationship Id="rId7" Type="http://schemas.openxmlformats.org/officeDocument/2006/relationships/hyperlink" Target="https://www.unitedway.org/our-impact/featured-programs/2-1-1"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salvationarmyusa.org/usn/help-disaster-survivors/" TargetMode="External"/><Relationship Id="rId11" Type="http://schemas.openxmlformats.org/officeDocument/2006/relationships/image" Target="../media/image27.jpeg"/><Relationship Id="rId5" Type="http://schemas.openxmlformats.org/officeDocument/2006/relationships/hyperlink" Target="https://www.disasterassistance.gov/" TargetMode="External"/><Relationship Id="rId10" Type="http://schemas.openxmlformats.org/officeDocument/2006/relationships/image" Target="../media/image26.jpeg"/><Relationship Id="rId4" Type="http://schemas.openxmlformats.org/officeDocument/2006/relationships/hyperlink" Target="http://www.fema.gov/assistance" TargetMode="External"/><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ready.gov/sites/default/files/2021-06/ready_12-ways-to-prepare_postcard.pdf" TargetMode="External"/><Relationship Id="rId4" Type="http://schemas.openxmlformats.org/officeDocument/2006/relationships/hyperlink" Target="http://www.ready.gov/plan" TargetMode="External"/></Relationships>
</file>

<file path=ppt/slides/_rels/slide15.xml.rels><?xml version="1.0" encoding="UTF-8" standalone="yes"?>
<Relationships xmlns="http://schemas.openxmlformats.org/package/2006/relationships"><Relationship Id="rId13" Type="http://schemas.openxmlformats.org/officeDocument/2006/relationships/image" Target="../media/image37.svg"/><Relationship Id="rId18" Type="http://schemas.openxmlformats.org/officeDocument/2006/relationships/image" Target="../media/image42.png"/><Relationship Id="rId26" Type="http://schemas.openxmlformats.org/officeDocument/2006/relationships/image" Target="../media/image50.png"/><Relationship Id="rId21" Type="http://schemas.openxmlformats.org/officeDocument/2006/relationships/image" Target="../media/image45.svg"/><Relationship Id="rId34" Type="http://schemas.openxmlformats.org/officeDocument/2006/relationships/image" Target="../media/image58.pn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5" Type="http://schemas.openxmlformats.org/officeDocument/2006/relationships/image" Target="../media/image49.svg"/><Relationship Id="rId33" Type="http://schemas.openxmlformats.org/officeDocument/2006/relationships/image" Target="../media/image57.svg"/><Relationship Id="rId2" Type="http://schemas.openxmlformats.org/officeDocument/2006/relationships/image" Target="../media/image1.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sv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sv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image" Target="../media/image47.sv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4.png"/><Relationship Id="rId19" Type="http://schemas.openxmlformats.org/officeDocument/2006/relationships/image" Target="../media/image43.svg"/><Relationship Id="rId31" Type="http://schemas.openxmlformats.org/officeDocument/2006/relationships/image" Target="../media/image55.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svg"/><Relationship Id="rId30" Type="http://schemas.openxmlformats.org/officeDocument/2006/relationships/image" Target="../media/image54.png"/><Relationship Id="rId35" Type="http://schemas.openxmlformats.org/officeDocument/2006/relationships/image" Target="../media/image59.svg"/><Relationship Id="rId8" Type="http://schemas.openxmlformats.org/officeDocument/2006/relationships/image" Target="../media/image32.pn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3" Type="http://schemas.openxmlformats.org/officeDocument/2006/relationships/image" Target="../media/image71.svg"/><Relationship Id="rId18" Type="http://schemas.openxmlformats.org/officeDocument/2006/relationships/image" Target="../media/image76.png"/><Relationship Id="rId26" Type="http://schemas.openxmlformats.org/officeDocument/2006/relationships/image" Target="../media/image84.png"/><Relationship Id="rId39" Type="http://schemas.openxmlformats.org/officeDocument/2006/relationships/image" Target="../media/image97.svg"/><Relationship Id="rId21" Type="http://schemas.openxmlformats.org/officeDocument/2006/relationships/image" Target="../media/image79.svg"/><Relationship Id="rId34" Type="http://schemas.openxmlformats.org/officeDocument/2006/relationships/image" Target="../media/image92.png"/><Relationship Id="rId42" Type="http://schemas.openxmlformats.org/officeDocument/2006/relationships/image" Target="../media/image100.png"/><Relationship Id="rId47" Type="http://schemas.openxmlformats.org/officeDocument/2006/relationships/image" Target="../media/image105.svg"/><Relationship Id="rId50" Type="http://schemas.openxmlformats.org/officeDocument/2006/relationships/image" Target="../media/image108.png"/><Relationship Id="rId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74.png"/><Relationship Id="rId29" Type="http://schemas.openxmlformats.org/officeDocument/2006/relationships/image" Target="../media/image87.svg"/><Relationship Id="rId11" Type="http://schemas.openxmlformats.org/officeDocument/2006/relationships/image" Target="../media/image69.svg"/><Relationship Id="rId24" Type="http://schemas.openxmlformats.org/officeDocument/2006/relationships/image" Target="../media/image82.png"/><Relationship Id="rId32" Type="http://schemas.openxmlformats.org/officeDocument/2006/relationships/image" Target="../media/image90.png"/><Relationship Id="rId37" Type="http://schemas.openxmlformats.org/officeDocument/2006/relationships/image" Target="../media/image95.svg"/><Relationship Id="rId40" Type="http://schemas.openxmlformats.org/officeDocument/2006/relationships/image" Target="../media/image98.png"/><Relationship Id="rId45" Type="http://schemas.openxmlformats.org/officeDocument/2006/relationships/image" Target="../media/image103.svg"/><Relationship Id="rId5" Type="http://schemas.openxmlformats.org/officeDocument/2006/relationships/image" Target="../media/image63.svg"/><Relationship Id="rId15" Type="http://schemas.openxmlformats.org/officeDocument/2006/relationships/image" Target="../media/image73.svg"/><Relationship Id="rId23" Type="http://schemas.openxmlformats.org/officeDocument/2006/relationships/image" Target="../media/image81.svg"/><Relationship Id="rId28" Type="http://schemas.openxmlformats.org/officeDocument/2006/relationships/image" Target="../media/image86.png"/><Relationship Id="rId36" Type="http://schemas.openxmlformats.org/officeDocument/2006/relationships/image" Target="../media/image94.png"/><Relationship Id="rId49" Type="http://schemas.openxmlformats.org/officeDocument/2006/relationships/image" Target="../media/image107.svg"/><Relationship Id="rId10" Type="http://schemas.openxmlformats.org/officeDocument/2006/relationships/image" Target="../media/image68.png"/><Relationship Id="rId19" Type="http://schemas.openxmlformats.org/officeDocument/2006/relationships/image" Target="../media/image77.svg"/><Relationship Id="rId31" Type="http://schemas.openxmlformats.org/officeDocument/2006/relationships/image" Target="../media/image89.svg"/><Relationship Id="rId44" Type="http://schemas.openxmlformats.org/officeDocument/2006/relationships/image" Target="../media/image102.pn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2.png"/><Relationship Id="rId22" Type="http://schemas.openxmlformats.org/officeDocument/2006/relationships/image" Target="../media/image80.png"/><Relationship Id="rId27" Type="http://schemas.openxmlformats.org/officeDocument/2006/relationships/image" Target="../media/image85.svg"/><Relationship Id="rId30" Type="http://schemas.openxmlformats.org/officeDocument/2006/relationships/image" Target="../media/image88.png"/><Relationship Id="rId35" Type="http://schemas.openxmlformats.org/officeDocument/2006/relationships/image" Target="../media/image93.svg"/><Relationship Id="rId43" Type="http://schemas.openxmlformats.org/officeDocument/2006/relationships/image" Target="../media/image101.svg"/><Relationship Id="rId48" Type="http://schemas.openxmlformats.org/officeDocument/2006/relationships/image" Target="../media/image106.png"/><Relationship Id="rId8" Type="http://schemas.openxmlformats.org/officeDocument/2006/relationships/image" Target="../media/image66.png"/><Relationship Id="rId51" Type="http://schemas.openxmlformats.org/officeDocument/2006/relationships/image" Target="../media/image109.svg"/><Relationship Id="rId3" Type="http://schemas.openxmlformats.org/officeDocument/2006/relationships/image" Target="../media/image2.png"/><Relationship Id="rId12" Type="http://schemas.openxmlformats.org/officeDocument/2006/relationships/image" Target="../media/image70.png"/><Relationship Id="rId17" Type="http://schemas.openxmlformats.org/officeDocument/2006/relationships/image" Target="../media/image75.svg"/><Relationship Id="rId25" Type="http://schemas.openxmlformats.org/officeDocument/2006/relationships/image" Target="../media/image83.svg"/><Relationship Id="rId33" Type="http://schemas.openxmlformats.org/officeDocument/2006/relationships/image" Target="../media/image91.svg"/><Relationship Id="rId38" Type="http://schemas.openxmlformats.org/officeDocument/2006/relationships/image" Target="../media/image96.png"/><Relationship Id="rId46" Type="http://schemas.openxmlformats.org/officeDocument/2006/relationships/image" Target="../media/image104.png"/><Relationship Id="rId20" Type="http://schemas.openxmlformats.org/officeDocument/2006/relationships/image" Target="../media/image78.png"/><Relationship Id="rId41" Type="http://schemas.openxmlformats.org/officeDocument/2006/relationships/image" Target="../media/image99.svg"/><Relationship Id="rId1" Type="http://schemas.openxmlformats.org/officeDocument/2006/relationships/slideLayout" Target="../slideLayouts/slideLayout7.xml"/><Relationship Id="rId6"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1.svg"/><Relationship Id="rId4" Type="http://schemas.openxmlformats.org/officeDocument/2006/relationships/image" Target="../media/image1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3.svg"/><Relationship Id="rId4" Type="http://schemas.openxmlformats.org/officeDocument/2006/relationships/image" Target="../media/image11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unitedway.org/our-impact/featured-programs/2-1-1"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salvationarmyusa.org/usn/help-disaster-survivors/" TargetMode="External"/><Relationship Id="rId5" Type="http://schemas.openxmlformats.org/officeDocument/2006/relationships/hyperlink" Target="https://www.disasterassistance.gov/" TargetMode="External"/><Relationship Id="rId4" Type="http://schemas.openxmlformats.org/officeDocument/2006/relationships/hyperlink" Target="http://www.fema.gov/assistanc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spc.noaa.gov/" TargetMode="External"/><Relationship Id="rId4" Type="http://schemas.openxmlformats.org/officeDocument/2006/relationships/hyperlink" Target="https://www.nhc.noaa.gov/"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svg"/><Relationship Id="rId18" Type="http://schemas.openxmlformats.org/officeDocument/2006/relationships/image" Target="../media/image3.png"/><Relationship Id="rId3" Type="http://schemas.openxmlformats.org/officeDocument/2006/relationships/image" Target="../media/image115.svg"/><Relationship Id="rId21" Type="http://schemas.openxmlformats.org/officeDocument/2006/relationships/image" Target="../media/image6.svg"/><Relationship Id="rId7" Type="http://schemas.openxmlformats.org/officeDocument/2006/relationships/image" Target="../media/image119.png"/><Relationship Id="rId12" Type="http://schemas.openxmlformats.org/officeDocument/2006/relationships/image" Target="../media/image124.png"/><Relationship Id="rId17" Type="http://schemas.openxmlformats.org/officeDocument/2006/relationships/image" Target="../media/image129.svg"/><Relationship Id="rId2" Type="http://schemas.openxmlformats.org/officeDocument/2006/relationships/image" Target="../media/image114.png"/><Relationship Id="rId16" Type="http://schemas.openxmlformats.org/officeDocument/2006/relationships/image" Target="../media/image128.png"/><Relationship Id="rId20"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8.jpeg"/><Relationship Id="rId11" Type="http://schemas.openxmlformats.org/officeDocument/2006/relationships/image" Target="../media/image123.svg"/><Relationship Id="rId24" Type="http://schemas.openxmlformats.org/officeDocument/2006/relationships/image" Target="../media/image2.png"/><Relationship Id="rId5" Type="http://schemas.openxmlformats.org/officeDocument/2006/relationships/image" Target="../media/image117.svg"/><Relationship Id="rId15" Type="http://schemas.openxmlformats.org/officeDocument/2006/relationships/image" Target="../media/image127.svg"/><Relationship Id="rId23" Type="http://schemas.openxmlformats.org/officeDocument/2006/relationships/image" Target="../media/image8.svg"/><Relationship Id="rId10" Type="http://schemas.openxmlformats.org/officeDocument/2006/relationships/image" Target="../media/image122.png"/><Relationship Id="rId19" Type="http://schemas.openxmlformats.org/officeDocument/2006/relationships/image" Target="../media/image4.svg"/><Relationship Id="rId4" Type="http://schemas.openxmlformats.org/officeDocument/2006/relationships/image" Target="../media/image116.png"/><Relationship Id="rId9" Type="http://schemas.openxmlformats.org/officeDocument/2006/relationships/image" Target="../media/image121.svg"/><Relationship Id="rId14" Type="http://schemas.openxmlformats.org/officeDocument/2006/relationships/image" Target="../media/image126.png"/><Relationship Id="rId22"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satisfyingretirement.blogspot.com/2017/09/hurricanes-and-retirement-what-do-they.html"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spc.noaa.gov/" TargetMode="External"/><Relationship Id="rId5" Type="http://schemas.openxmlformats.org/officeDocument/2006/relationships/hyperlink" Target="https://www.noaa.gov/" TargetMode="External"/><Relationship Id="rId4" Type="http://schemas.openxmlformats.org/officeDocument/2006/relationships/hyperlink" Target="https://www.nhc.noa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ublicdomainpictures.net/view-image.php?image=89159&amp;picture=&amp;jazyk=JP"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https://msc.fema.gov/portal/search"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19.svg"/><Relationship Id="rId1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hyperlink" Target="https://www.chroniclesofcardigan.com/2015/10/special-canine-weather-bulletin-hurricane-joaquin.html" TargetMode="External"/><Relationship Id="rId12" Type="http://schemas.openxmlformats.org/officeDocument/2006/relationships/image" Target="../media/image18.png"/><Relationship Id="rId17" Type="http://schemas.openxmlformats.org/officeDocument/2006/relationships/hyperlink" Target="https://www.youtube.com/watch?v=rlWRF0KWwJk&amp;list=PL720Kw_OojlLoTEBMTVHJ_bDUCBYM3V4_&amp;index=8" TargetMode="External"/><Relationship Id="rId2" Type="http://schemas.openxmlformats.org/officeDocument/2006/relationships/image" Target="../media/image1.png"/><Relationship Id="rId16" Type="http://schemas.openxmlformats.org/officeDocument/2006/relationships/hyperlink" Target="https://www.flickr.com/photos/dvs/3540320095" TargetMode="External"/><Relationship Id="rId20" Type="http://schemas.openxmlformats.org/officeDocument/2006/relationships/hyperlink" Target="https://www.youtube.com/watch?v=eI6mIlHKrVY" TargetMode="External"/><Relationship Id="rId1" Type="http://schemas.openxmlformats.org/officeDocument/2006/relationships/slideLayout" Target="../slideLayouts/slideLayout7.xml"/><Relationship Id="rId6" Type="http://schemas.openxmlformats.org/officeDocument/2006/relationships/image" Target="../media/image15.jpg"/><Relationship Id="rId11" Type="http://schemas.openxmlformats.org/officeDocument/2006/relationships/hyperlink" Target="https://pixabay.com/en/drinking-no-drinking-water-98618/" TargetMode="External"/><Relationship Id="rId5" Type="http://schemas.openxmlformats.org/officeDocument/2006/relationships/hyperlink" Target="https://www.wallpaperflare.com/search?wallpaper=violent" TargetMode="External"/><Relationship Id="rId15" Type="http://schemas.openxmlformats.org/officeDocument/2006/relationships/image" Target="../media/image20.jpg"/><Relationship Id="rId10" Type="http://schemas.openxmlformats.org/officeDocument/2006/relationships/image" Target="../media/image17.png"/><Relationship Id="rId19" Type="http://schemas.openxmlformats.org/officeDocument/2006/relationships/image" Target="../media/image22.svg"/><Relationship Id="rId4" Type="http://schemas.openxmlformats.org/officeDocument/2006/relationships/image" Target="../media/image14.jpg"/><Relationship Id="rId9" Type="http://schemas.openxmlformats.org/officeDocument/2006/relationships/hyperlink" Target="http://flickr.com/photos/wwworks/4830660724" TargetMode="External"/><Relationship Id="rId14" Type="http://schemas.openxmlformats.org/officeDocument/2006/relationships/hyperlink" Target="https://commons.wikimedia.org/wiki/File:Road_Closed_Ahead_sign.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9402251" y="0"/>
            <a:ext cx="9437043" cy="10287000"/>
          </a:xfrm>
          <a:prstGeom prst="rect">
            <a:avLst/>
          </a:prstGeom>
        </p:spPr>
      </p:pic>
      <p:pic>
        <p:nvPicPr>
          <p:cNvPr id="3" name="Picture 3"/>
          <p:cNvPicPr>
            <a:picLocks noChangeAspect="1"/>
          </p:cNvPicPr>
          <p:nvPr/>
        </p:nvPicPr>
        <p:blipFill>
          <a:blip r:embed="rId3"/>
          <a:srcRect l="7572" t="20082" r="8559" b="18329"/>
          <a:stretch>
            <a:fillRect/>
          </a:stretch>
        </p:blipFill>
        <p:spPr>
          <a:xfrm>
            <a:off x="670638" y="1175870"/>
            <a:ext cx="11006332" cy="8082430"/>
          </a:xfrm>
          <a:prstGeom prst="rect">
            <a:avLst/>
          </a:prstGeom>
        </p:spPr>
      </p:pic>
      <p:grpSp>
        <p:nvGrpSpPr>
          <p:cNvPr id="4" name="Group 4"/>
          <p:cNvGrpSpPr/>
          <p:nvPr/>
        </p:nvGrpSpPr>
        <p:grpSpPr>
          <a:xfrm>
            <a:off x="13323693" y="7856240"/>
            <a:ext cx="3935607" cy="1402060"/>
            <a:chOff x="0" y="0"/>
            <a:chExt cx="5247475" cy="1869413"/>
          </a:xfrm>
        </p:grpSpPr>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5247475" cy="186941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913030" y="910073"/>
              <a:ext cx="578360" cy="4926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50588" y="626270"/>
              <a:ext cx="1608866" cy="937164"/>
            </a:xfrm>
            <a:prstGeom prst="rect">
              <a:avLst/>
            </a:prstGeom>
          </p:spPr>
        </p:pic>
        <p:sp>
          <p:nvSpPr>
            <p:cNvPr id="8" name="TextBox 8"/>
            <p:cNvSpPr txBox="1"/>
            <p:nvPr/>
          </p:nvSpPr>
          <p:spPr>
            <a:xfrm>
              <a:off x="2438548" y="675920"/>
              <a:ext cx="2358340" cy="499294"/>
            </a:xfrm>
            <a:prstGeom prst="rect">
              <a:avLst/>
            </a:prstGeom>
          </p:spPr>
          <p:txBody>
            <a:bodyPr lIns="0" tIns="0" rIns="0" bIns="0" rtlCol="0" anchor="t">
              <a:spAutoFit/>
            </a:bodyPr>
            <a:lstStyle/>
            <a:p>
              <a:pPr>
                <a:lnSpc>
                  <a:spcPts val="3179"/>
                </a:lnSpc>
              </a:pPr>
              <a:r>
                <a:rPr lang="en-US" sz="2271">
                  <a:solidFill>
                    <a:srgbClr val="FFFFFF"/>
                  </a:solidFill>
                  <a:latin typeface="Open Sauce"/>
                </a:rPr>
                <a:t>hopeww.org</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066800" y="15615"/>
            <a:ext cx="9437043" cy="10287000"/>
          </a:xfrm>
          <a:prstGeom prst="rect">
            <a:avLst/>
          </a:prstGeom>
        </p:spPr>
      </p:pic>
      <p:pic>
        <p:nvPicPr>
          <p:cNvPr id="3" name="Picture 3"/>
          <p:cNvPicPr>
            <a:picLocks noChangeAspect="1"/>
          </p:cNvPicPr>
          <p:nvPr/>
        </p:nvPicPr>
        <p:blipFill>
          <a:blip r:embed="rId3"/>
          <a:srcRect l="7572" t="20082" r="8559" b="42910"/>
          <a:stretch>
            <a:fillRect/>
          </a:stretch>
        </p:blipFill>
        <p:spPr>
          <a:xfrm>
            <a:off x="906594" y="1082183"/>
            <a:ext cx="4057712" cy="1790497"/>
          </a:xfrm>
          <a:prstGeom prst="rect">
            <a:avLst/>
          </a:prstGeom>
        </p:spPr>
      </p:pic>
      <p:sp>
        <p:nvSpPr>
          <p:cNvPr id="6" name="Rectangle 5">
            <a:extLst>
              <a:ext uri="{FF2B5EF4-FFF2-40B4-BE49-F238E27FC236}">
                <a16:creationId xmlns:a16="http://schemas.microsoft.com/office/drawing/2014/main" id="{4E345CC9-E3FC-AE12-B9A0-73E50DDBCB1E}"/>
              </a:ext>
            </a:extLst>
          </p:cNvPr>
          <p:cNvSpPr/>
          <p:nvPr/>
        </p:nvSpPr>
        <p:spPr>
          <a:xfrm>
            <a:off x="3200400" y="3792694"/>
            <a:ext cx="13182600" cy="2286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C55B8E4-38A4-5695-E9BF-80E14347AD8E}"/>
              </a:ext>
            </a:extLst>
          </p:cNvPr>
          <p:cNvSpPr txBox="1"/>
          <p:nvPr/>
        </p:nvSpPr>
        <p:spPr>
          <a:xfrm>
            <a:off x="1905000" y="4159981"/>
            <a:ext cx="15773400" cy="1509837"/>
          </a:xfrm>
          <a:prstGeom prst="rect">
            <a:avLst/>
          </a:prstGeom>
        </p:spPr>
        <p:txBody>
          <a:bodyPr wrap="square" lIns="0" tIns="0" rIns="0" bIns="0" rtlCol="0" anchor="t">
            <a:spAutoFit/>
          </a:bodyPr>
          <a:lstStyle/>
          <a:p>
            <a:pPr algn="ctr">
              <a:lnSpc>
                <a:spcPts val="12599"/>
              </a:lnSpc>
            </a:pPr>
            <a:r>
              <a:rPr lang="en-US" sz="9000" dirty="0">
                <a:solidFill>
                  <a:schemeClr val="bg1"/>
                </a:solidFill>
                <a:latin typeface="Open Sans Extra Bold"/>
              </a:rPr>
              <a:t>Create Plans</a:t>
            </a:r>
          </a:p>
        </p:txBody>
      </p:sp>
      <p:sp>
        <p:nvSpPr>
          <p:cNvPr id="7" name="TextBox 6">
            <a:extLst>
              <a:ext uri="{FF2B5EF4-FFF2-40B4-BE49-F238E27FC236}">
                <a16:creationId xmlns:a16="http://schemas.microsoft.com/office/drawing/2014/main" id="{8CCD2B5F-843B-6F8A-99D6-647AFCE20E1E}"/>
              </a:ext>
            </a:extLst>
          </p:cNvPr>
          <p:cNvSpPr txBox="1"/>
          <p:nvPr/>
        </p:nvSpPr>
        <p:spPr>
          <a:xfrm>
            <a:off x="10820400" y="8267700"/>
            <a:ext cx="5867400" cy="1200329"/>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Don’t have a plan &amp; need help visit:</a:t>
            </a:r>
          </a:p>
          <a:p>
            <a:pPr marL="285750" indent="-285750">
              <a:buFont typeface="Arial" panose="020B0604020202020204" pitchFamily="34" charset="0"/>
              <a:buChar char="•"/>
            </a:pPr>
            <a:r>
              <a:rPr lang="en-US" sz="2400" b="1" dirty="0" err="1">
                <a:latin typeface="Open Sans" panose="020B0606030504020204" pitchFamily="34" charset="0"/>
                <a:ea typeface="Open Sans" panose="020B0606030504020204" pitchFamily="34" charset="0"/>
                <a:cs typeface="Open Sans" panose="020B0606030504020204" pitchFamily="34" charset="0"/>
                <a:hlinkClick r:id="rId4"/>
              </a:rPr>
              <a:t>Ready.gov</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b="1" dirty="0" err="1">
                <a:latin typeface="Open Sans" panose="020B0606030504020204" pitchFamily="34" charset="0"/>
                <a:ea typeface="Open Sans" panose="020B0606030504020204" pitchFamily="34" charset="0"/>
                <a:cs typeface="Open Sans" panose="020B0606030504020204" pitchFamily="34" charset="0"/>
                <a:hlinkClick r:id="rId5"/>
              </a:rPr>
              <a:t>FEMA.gov</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Arrow Connector 8">
            <a:extLst>
              <a:ext uri="{FF2B5EF4-FFF2-40B4-BE49-F238E27FC236}">
                <a16:creationId xmlns:a16="http://schemas.microsoft.com/office/drawing/2014/main" id="{70192900-4D10-14E4-DFA1-D18902FA0AC1}"/>
              </a:ext>
            </a:extLst>
          </p:cNvPr>
          <p:cNvCxnSpPr>
            <a:cxnSpLocks/>
          </p:cNvCxnSpPr>
          <p:nvPr/>
        </p:nvCxnSpPr>
        <p:spPr>
          <a:xfrm>
            <a:off x="10439400" y="7673923"/>
            <a:ext cx="565621" cy="63437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AD52AB41-FB73-14C0-760B-2932D52C400C}"/>
              </a:ext>
            </a:extLst>
          </p:cNvPr>
          <p:cNvCxnSpPr>
            <a:cxnSpLocks/>
          </p:cNvCxnSpPr>
          <p:nvPr/>
        </p:nvCxnSpPr>
        <p:spPr>
          <a:xfrm>
            <a:off x="10058400" y="8057110"/>
            <a:ext cx="762000" cy="4391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F5E97DA2-51ED-2E1F-E3C6-7B75354E1082}"/>
              </a:ext>
            </a:extLst>
          </p:cNvPr>
          <p:cNvCxnSpPr>
            <a:cxnSpLocks/>
          </p:cNvCxnSpPr>
          <p:nvPr/>
        </p:nvCxnSpPr>
        <p:spPr>
          <a:xfrm>
            <a:off x="11005021" y="7353300"/>
            <a:ext cx="196379" cy="87567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0412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219200" y="114300"/>
            <a:ext cx="9437043" cy="10287000"/>
          </a:xfrm>
          <a:prstGeom prst="rect">
            <a:avLst/>
          </a:prstGeom>
        </p:spPr>
      </p:pic>
      <p:pic>
        <p:nvPicPr>
          <p:cNvPr id="4" name="Picture 4"/>
          <p:cNvPicPr>
            <a:picLocks noChangeAspect="1"/>
          </p:cNvPicPr>
          <p:nvPr/>
        </p:nvPicPr>
        <p:blipFill>
          <a:blip r:embed="rId3"/>
          <a:srcRect l="7572" t="20082" r="8559" b="42910"/>
          <a:stretch>
            <a:fillRect/>
          </a:stretch>
        </p:blipFill>
        <p:spPr>
          <a:xfrm>
            <a:off x="15957666" y="676176"/>
            <a:ext cx="1510092" cy="666340"/>
          </a:xfrm>
          <a:prstGeom prst="rect">
            <a:avLst/>
          </a:prstGeom>
        </p:spPr>
      </p:pic>
      <p:sp>
        <p:nvSpPr>
          <p:cNvPr id="17" name="Rectangle 16">
            <a:extLst>
              <a:ext uri="{FF2B5EF4-FFF2-40B4-BE49-F238E27FC236}">
                <a16:creationId xmlns:a16="http://schemas.microsoft.com/office/drawing/2014/main" id="{CB748FE6-E1B1-A46F-F80B-A07B42748CD2}"/>
              </a:ext>
            </a:extLst>
          </p:cNvPr>
          <p:cNvSpPr/>
          <p:nvPr/>
        </p:nvSpPr>
        <p:spPr>
          <a:xfrm>
            <a:off x="2286000" y="2012515"/>
            <a:ext cx="12725400" cy="800100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30E8F64-9B64-395E-1CBD-BBA562951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709" y="2212031"/>
            <a:ext cx="5815311" cy="7559905"/>
          </a:xfrm>
          <a:prstGeom prst="rect">
            <a:avLst/>
          </a:prstGeom>
        </p:spPr>
      </p:pic>
      <p:pic>
        <p:nvPicPr>
          <p:cNvPr id="14" name="Picture 13">
            <a:extLst>
              <a:ext uri="{FF2B5EF4-FFF2-40B4-BE49-F238E27FC236}">
                <a16:creationId xmlns:a16="http://schemas.microsoft.com/office/drawing/2014/main" id="{F067B3BE-9077-93FE-BE87-8B02C928D8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3548" y="2254094"/>
            <a:ext cx="5788452" cy="7517842"/>
          </a:xfrm>
          <a:prstGeom prst="rect">
            <a:avLst/>
          </a:prstGeom>
        </p:spPr>
      </p:pic>
      <p:sp>
        <p:nvSpPr>
          <p:cNvPr id="20" name="Rectangle 19">
            <a:extLst>
              <a:ext uri="{FF2B5EF4-FFF2-40B4-BE49-F238E27FC236}">
                <a16:creationId xmlns:a16="http://schemas.microsoft.com/office/drawing/2014/main" id="{1E894F66-8053-7F95-9754-CDD019D38C48}"/>
              </a:ext>
            </a:extLst>
          </p:cNvPr>
          <p:cNvSpPr/>
          <p:nvPr/>
        </p:nvSpPr>
        <p:spPr>
          <a:xfrm>
            <a:off x="3634996" y="267521"/>
            <a:ext cx="11125200" cy="132343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DF645A0-926A-C2BB-1EE6-B260A808A097}"/>
              </a:ext>
            </a:extLst>
          </p:cNvPr>
          <p:cNvSpPr txBox="1"/>
          <p:nvPr/>
        </p:nvSpPr>
        <p:spPr>
          <a:xfrm>
            <a:off x="4114456" y="267520"/>
            <a:ext cx="10059087" cy="1323439"/>
          </a:xfrm>
          <a:prstGeom prst="rect">
            <a:avLst/>
          </a:prstGeom>
          <a:noFill/>
        </p:spPr>
        <p:txBody>
          <a:bodyPr wrap="square" rtlCol="0">
            <a:spAutoFit/>
          </a:bodyPr>
          <a:lstStyle/>
          <a:p>
            <a:pPr algn="ctr"/>
            <a:r>
              <a:rPr lang="en-US"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Communication</a:t>
            </a:r>
            <a:r>
              <a:rPr lang="en-US" sz="8000" dirty="0">
                <a:solidFill>
                  <a:schemeClr val="bg1"/>
                </a:solidFill>
              </a:rPr>
              <a:t> Plan </a:t>
            </a:r>
          </a:p>
        </p:txBody>
      </p:sp>
    </p:spTree>
    <p:extLst>
      <p:ext uri="{BB962C8B-B14F-4D97-AF65-F5344CB8AC3E}">
        <p14:creationId xmlns:p14="http://schemas.microsoft.com/office/powerpoint/2010/main" val="419937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219200" y="114300"/>
            <a:ext cx="9437043" cy="10287000"/>
          </a:xfrm>
          <a:prstGeom prst="rect">
            <a:avLst/>
          </a:prstGeom>
        </p:spPr>
      </p:pic>
      <p:sp>
        <p:nvSpPr>
          <p:cNvPr id="10" name="Rectangle 9">
            <a:extLst>
              <a:ext uri="{FF2B5EF4-FFF2-40B4-BE49-F238E27FC236}">
                <a16:creationId xmlns:a16="http://schemas.microsoft.com/office/drawing/2014/main" id="{F3395225-50C6-B2B4-100A-F9D0F3A16EBD}"/>
              </a:ext>
            </a:extLst>
          </p:cNvPr>
          <p:cNvSpPr/>
          <p:nvPr/>
        </p:nvSpPr>
        <p:spPr>
          <a:xfrm>
            <a:off x="2819400" y="495300"/>
            <a:ext cx="12649200" cy="14478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1021006" y="270970"/>
            <a:ext cx="16245987" cy="1476751"/>
          </a:xfrm>
          <a:prstGeom prst="rect">
            <a:avLst/>
          </a:prstGeom>
        </p:spPr>
        <p:txBody>
          <a:bodyPr wrap="square" lIns="0" tIns="0" rIns="0" bIns="0" rtlCol="0" anchor="t">
            <a:spAutoFit/>
          </a:bodyPr>
          <a:lstStyle/>
          <a:p>
            <a:pPr algn="ctr">
              <a:lnSpc>
                <a:spcPts val="12599"/>
              </a:lnSpc>
            </a:pPr>
            <a:r>
              <a:rPr lang="en-US" sz="8000" dirty="0">
                <a:solidFill>
                  <a:schemeClr val="bg1"/>
                </a:solidFill>
                <a:latin typeface="Open Sans Extra Bold"/>
              </a:rPr>
              <a:t>Insurance &amp; Assistance</a:t>
            </a:r>
          </a:p>
        </p:txBody>
      </p:sp>
      <p:pic>
        <p:nvPicPr>
          <p:cNvPr id="4" name="Picture 4"/>
          <p:cNvPicPr>
            <a:picLocks noChangeAspect="1"/>
          </p:cNvPicPr>
          <p:nvPr/>
        </p:nvPicPr>
        <p:blipFill>
          <a:blip r:embed="rId3"/>
          <a:srcRect l="7572" t="20082" r="8559" b="42910"/>
          <a:stretch>
            <a:fillRect/>
          </a:stretch>
        </p:blipFill>
        <p:spPr>
          <a:xfrm>
            <a:off x="15957666" y="676176"/>
            <a:ext cx="1510092" cy="666340"/>
          </a:xfrm>
          <a:prstGeom prst="rect">
            <a:avLst/>
          </a:prstGeom>
        </p:spPr>
      </p:pic>
      <p:sp>
        <p:nvSpPr>
          <p:cNvPr id="5" name="TextBox 5"/>
          <p:cNvSpPr txBox="1"/>
          <p:nvPr/>
        </p:nvSpPr>
        <p:spPr>
          <a:xfrm>
            <a:off x="2155745" y="2933700"/>
            <a:ext cx="7563951" cy="147732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Educate yourself on your insurance policy</a:t>
            </a:r>
          </a:p>
          <a:p>
            <a:pPr marL="342900" indent="-342900">
              <a:buFont typeface="Arial" panose="020B0604020202020204" pitchFamily="34" charset="0"/>
              <a:buChar char="•"/>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Determine if you need specific insurance coverage</a:t>
            </a:r>
          </a:p>
          <a:p>
            <a:pPr marL="800100" lvl="1" indent="-342900">
              <a:buFont typeface="Arial" panose="020B0604020202020204" pitchFamily="34" charset="0"/>
              <a:buChar char="•"/>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EX: flood insurance</a:t>
            </a:r>
          </a:p>
          <a:p>
            <a:pPr marL="342900" indent="-342900">
              <a:buFont typeface="Arial" panose="020B0604020202020204" pitchFamily="34" charset="0"/>
              <a:buChar char="•"/>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Learn how to file a claim and when to file </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1B5BBAB-6BCC-D355-685D-618B097E4146}"/>
              </a:ext>
            </a:extLst>
          </p:cNvPr>
          <p:cNvSpPr txBox="1"/>
          <p:nvPr/>
        </p:nvSpPr>
        <p:spPr>
          <a:xfrm>
            <a:off x="10673064" y="2933700"/>
            <a:ext cx="6342558"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Learn what local organizations offer disaster financial assistance </a:t>
            </a: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Become familiar with federal assistance web sites </a:t>
            </a: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hlinkClick r:id="rId4"/>
              </a:rPr>
              <a:t>FEMA Assistance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hlinkClick r:id="rId5"/>
              </a:rPr>
              <a:t>Disaster Assistance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hlinkClick r:id="rId6"/>
              </a:rPr>
              <a:t>The Salvation Army</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hlinkClick r:id="rId7"/>
              </a:rPr>
              <a:t>United Way </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hlinkClick r:id="rId8"/>
              </a:rPr>
              <a:t>2-1-1</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F27165DA-A490-549C-4E36-D72732376874}"/>
              </a:ext>
            </a:extLst>
          </p:cNvPr>
          <p:cNvSpPr/>
          <p:nvPr/>
        </p:nvSpPr>
        <p:spPr>
          <a:xfrm>
            <a:off x="6674393" y="6784525"/>
            <a:ext cx="4858150" cy="243840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white logo&#10;&#10;Description automatically generated with low confidence">
            <a:extLst>
              <a:ext uri="{FF2B5EF4-FFF2-40B4-BE49-F238E27FC236}">
                <a16:creationId xmlns:a16="http://schemas.microsoft.com/office/drawing/2014/main" id="{D2251662-2079-FA83-1695-003E0BCCB8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6922" y="6898825"/>
            <a:ext cx="4584700" cy="2209800"/>
          </a:xfrm>
          <a:prstGeom prst="rect">
            <a:avLst/>
          </a:prstGeom>
        </p:spPr>
      </p:pic>
      <p:sp>
        <p:nvSpPr>
          <p:cNvPr id="18" name="Rectangle 17">
            <a:extLst>
              <a:ext uri="{FF2B5EF4-FFF2-40B4-BE49-F238E27FC236}">
                <a16:creationId xmlns:a16="http://schemas.microsoft.com/office/drawing/2014/main" id="{78B069DF-FB64-2623-D41C-27D7EAA65E3C}"/>
              </a:ext>
            </a:extLst>
          </p:cNvPr>
          <p:cNvSpPr/>
          <p:nvPr/>
        </p:nvSpPr>
        <p:spPr>
          <a:xfrm>
            <a:off x="502918" y="4998230"/>
            <a:ext cx="5854518" cy="357259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computer&#10;&#10;Description automatically generated with low confidence">
            <a:extLst>
              <a:ext uri="{FF2B5EF4-FFF2-40B4-BE49-F238E27FC236}">
                <a16:creationId xmlns:a16="http://schemas.microsoft.com/office/drawing/2014/main" id="{119A68E9-663E-A958-1B72-3248F018AE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977" y="5148360"/>
            <a:ext cx="5486400" cy="3272330"/>
          </a:xfrm>
          <a:prstGeom prst="rect">
            <a:avLst/>
          </a:prstGeom>
        </p:spPr>
      </p:pic>
      <p:sp>
        <p:nvSpPr>
          <p:cNvPr id="16" name="Rectangle 15">
            <a:extLst>
              <a:ext uri="{FF2B5EF4-FFF2-40B4-BE49-F238E27FC236}">
                <a16:creationId xmlns:a16="http://schemas.microsoft.com/office/drawing/2014/main" id="{CA977FEA-9555-2F14-B519-697CEC25E11F}"/>
              </a:ext>
            </a:extLst>
          </p:cNvPr>
          <p:cNvSpPr/>
          <p:nvPr/>
        </p:nvSpPr>
        <p:spPr>
          <a:xfrm>
            <a:off x="12166457" y="6350020"/>
            <a:ext cx="5410200" cy="357258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screenshot of a website&#10;&#10;Description automatically generated with low confidence">
            <a:extLst>
              <a:ext uri="{FF2B5EF4-FFF2-40B4-BE49-F238E27FC236}">
                <a16:creationId xmlns:a16="http://schemas.microsoft.com/office/drawing/2014/main" id="{9D2CDAB8-0460-7D1A-9DA0-8E88B2749A7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46561" y="6545399"/>
            <a:ext cx="5049991" cy="3178471"/>
          </a:xfrm>
          <a:prstGeom prst="rect">
            <a:avLst/>
          </a:prstGeom>
        </p:spPr>
      </p:pic>
    </p:spTree>
    <p:extLst>
      <p:ext uri="{BB962C8B-B14F-4D97-AF65-F5344CB8AC3E}">
        <p14:creationId xmlns:p14="http://schemas.microsoft.com/office/powerpoint/2010/main" val="1334167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066800" y="15615"/>
            <a:ext cx="9437043" cy="10287000"/>
          </a:xfrm>
          <a:prstGeom prst="rect">
            <a:avLst/>
          </a:prstGeom>
        </p:spPr>
      </p:pic>
      <p:pic>
        <p:nvPicPr>
          <p:cNvPr id="3" name="Picture 3"/>
          <p:cNvPicPr>
            <a:picLocks noChangeAspect="1"/>
          </p:cNvPicPr>
          <p:nvPr/>
        </p:nvPicPr>
        <p:blipFill>
          <a:blip r:embed="rId3"/>
          <a:srcRect l="7572" t="20082" r="8559" b="42910"/>
          <a:stretch>
            <a:fillRect/>
          </a:stretch>
        </p:blipFill>
        <p:spPr>
          <a:xfrm>
            <a:off x="906594" y="1082183"/>
            <a:ext cx="4057712" cy="1790497"/>
          </a:xfrm>
          <a:prstGeom prst="rect">
            <a:avLst/>
          </a:prstGeom>
        </p:spPr>
      </p:pic>
      <p:sp>
        <p:nvSpPr>
          <p:cNvPr id="6" name="Rectangle 5">
            <a:extLst>
              <a:ext uri="{FF2B5EF4-FFF2-40B4-BE49-F238E27FC236}">
                <a16:creationId xmlns:a16="http://schemas.microsoft.com/office/drawing/2014/main" id="{4E345CC9-E3FC-AE12-B9A0-73E50DDBCB1E}"/>
              </a:ext>
            </a:extLst>
          </p:cNvPr>
          <p:cNvSpPr/>
          <p:nvPr/>
        </p:nvSpPr>
        <p:spPr>
          <a:xfrm>
            <a:off x="1524000" y="3771899"/>
            <a:ext cx="16383000" cy="2286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C55B8E4-38A4-5695-E9BF-80E14347AD8E}"/>
              </a:ext>
            </a:extLst>
          </p:cNvPr>
          <p:cNvSpPr txBox="1"/>
          <p:nvPr/>
        </p:nvSpPr>
        <p:spPr>
          <a:xfrm>
            <a:off x="1905000" y="4159981"/>
            <a:ext cx="15773400" cy="1509837"/>
          </a:xfrm>
          <a:prstGeom prst="rect">
            <a:avLst/>
          </a:prstGeom>
        </p:spPr>
        <p:txBody>
          <a:bodyPr wrap="square" lIns="0" tIns="0" rIns="0" bIns="0" rtlCol="0" anchor="t">
            <a:spAutoFit/>
          </a:bodyPr>
          <a:lstStyle/>
          <a:p>
            <a:pPr algn="ctr">
              <a:lnSpc>
                <a:spcPts val="12599"/>
              </a:lnSpc>
            </a:pPr>
            <a:r>
              <a:rPr lang="en-US" sz="9000" dirty="0">
                <a:solidFill>
                  <a:schemeClr val="bg1"/>
                </a:solidFill>
                <a:latin typeface="Open Sans Extra Bold"/>
              </a:rPr>
              <a:t>Start Preparing Now!</a:t>
            </a:r>
          </a:p>
        </p:txBody>
      </p:sp>
    </p:spTree>
    <p:extLst>
      <p:ext uri="{BB962C8B-B14F-4D97-AF65-F5344CB8AC3E}">
        <p14:creationId xmlns:p14="http://schemas.microsoft.com/office/powerpoint/2010/main" val="2050368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219200" y="114300"/>
            <a:ext cx="9437043" cy="10287000"/>
          </a:xfrm>
          <a:prstGeom prst="rect">
            <a:avLst/>
          </a:prstGeom>
        </p:spPr>
      </p:pic>
      <p:pic>
        <p:nvPicPr>
          <p:cNvPr id="4" name="Picture 4"/>
          <p:cNvPicPr>
            <a:picLocks noChangeAspect="1"/>
          </p:cNvPicPr>
          <p:nvPr/>
        </p:nvPicPr>
        <p:blipFill>
          <a:blip r:embed="rId3"/>
          <a:srcRect l="7572" t="20082" r="8559" b="42910"/>
          <a:stretch>
            <a:fillRect/>
          </a:stretch>
        </p:blipFill>
        <p:spPr>
          <a:xfrm>
            <a:off x="15957666" y="676176"/>
            <a:ext cx="1510092" cy="666340"/>
          </a:xfrm>
          <a:prstGeom prst="rect">
            <a:avLst/>
          </a:prstGeom>
        </p:spPr>
      </p:pic>
      <p:sp>
        <p:nvSpPr>
          <p:cNvPr id="5" name="TextBox 5"/>
          <p:cNvSpPr txBox="1"/>
          <p:nvPr/>
        </p:nvSpPr>
        <p:spPr>
          <a:xfrm>
            <a:off x="2032393" y="2979463"/>
            <a:ext cx="6871573" cy="258532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Take alerts &amp; warnings seriously!</a:t>
            </a:r>
          </a:p>
          <a:p>
            <a:pPr marL="342900" indent="-34290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Create emergency plans!</a:t>
            </a:r>
          </a:p>
          <a:p>
            <a:pPr marL="800100" lvl="1" indent="-342900">
              <a:buFont typeface="Arial" panose="020B0604020202020204" pitchFamily="34" charset="0"/>
              <a:buChar char="•"/>
            </a:pPr>
            <a:r>
              <a:rPr lang="en-US" sz="2400" dirty="0" err="1">
                <a:solidFill>
                  <a:srgbClr val="0000FF"/>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www.ready.gov</a:t>
            </a: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/plan</a:t>
            </a:r>
            <a:endPar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Share them with your family </a:t>
            </a:r>
          </a:p>
          <a:p>
            <a:pPr marL="342900" indent="-34290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Prepare an emergency go bag</a:t>
            </a:r>
          </a:p>
          <a:p>
            <a:pPr marL="342900" indent="-34290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Buy emergency equipment</a:t>
            </a:r>
          </a:p>
          <a:p>
            <a:pPr marL="800100" lvl="1" indent="-34290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Generator, fire extinguisher, tarps, tent</a:t>
            </a:r>
          </a:p>
        </p:txBody>
      </p:sp>
      <p:sp>
        <p:nvSpPr>
          <p:cNvPr id="10" name="Rectangle 9">
            <a:extLst>
              <a:ext uri="{FF2B5EF4-FFF2-40B4-BE49-F238E27FC236}">
                <a16:creationId xmlns:a16="http://schemas.microsoft.com/office/drawing/2014/main" id="{561ABB51-348F-C57F-DF0D-CEEA307D08C6}"/>
              </a:ext>
            </a:extLst>
          </p:cNvPr>
          <p:cNvSpPr/>
          <p:nvPr/>
        </p:nvSpPr>
        <p:spPr>
          <a:xfrm>
            <a:off x="4343400" y="342900"/>
            <a:ext cx="9679862" cy="16002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3">
            <a:extLst>
              <a:ext uri="{FF2B5EF4-FFF2-40B4-BE49-F238E27FC236}">
                <a16:creationId xmlns:a16="http://schemas.microsoft.com/office/drawing/2014/main" id="{4261176B-4392-79B0-F43A-E11515A6027C}"/>
              </a:ext>
            </a:extLst>
          </p:cNvPr>
          <p:cNvSpPr txBox="1"/>
          <p:nvPr/>
        </p:nvSpPr>
        <p:spPr>
          <a:xfrm>
            <a:off x="1024754" y="342900"/>
            <a:ext cx="16245987" cy="1509837"/>
          </a:xfrm>
          <a:prstGeom prst="rect">
            <a:avLst/>
          </a:prstGeom>
        </p:spPr>
        <p:txBody>
          <a:bodyPr wrap="square" lIns="0" tIns="0" rIns="0" bIns="0" rtlCol="0" anchor="t">
            <a:spAutoFit/>
          </a:bodyPr>
          <a:lstStyle/>
          <a:p>
            <a:pPr algn="ctr">
              <a:lnSpc>
                <a:spcPts val="12599"/>
              </a:lnSpc>
            </a:pPr>
            <a:r>
              <a:rPr lang="en-US" sz="9000" dirty="0">
                <a:solidFill>
                  <a:schemeClr val="bg1"/>
                </a:solidFill>
                <a:latin typeface="Open Sans Extra Bold"/>
              </a:rPr>
              <a:t>How to Prepare</a:t>
            </a:r>
          </a:p>
        </p:txBody>
      </p:sp>
      <p:sp>
        <p:nvSpPr>
          <p:cNvPr id="3" name="TextBox 2">
            <a:extLst>
              <a:ext uri="{FF2B5EF4-FFF2-40B4-BE49-F238E27FC236}">
                <a16:creationId xmlns:a16="http://schemas.microsoft.com/office/drawing/2014/main" id="{D8CED261-061A-0B26-C07D-C256FA133CE3}"/>
              </a:ext>
            </a:extLst>
          </p:cNvPr>
          <p:cNvSpPr txBox="1"/>
          <p:nvPr/>
        </p:nvSpPr>
        <p:spPr>
          <a:xfrm>
            <a:off x="10775782" y="2984433"/>
            <a:ext cx="6691975" cy="2677656"/>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Fill gas tank </a:t>
            </a:r>
          </a:p>
          <a:p>
            <a:pPr marL="914400" lvl="1" indent="-45720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Never let gas tank get below half a tank</a:t>
            </a:r>
          </a:p>
          <a:p>
            <a:pPr marL="457200" indent="-45720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Secure home</a:t>
            </a:r>
          </a:p>
          <a:p>
            <a:pPr marL="914400" lvl="1" indent="-45720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Hurricane shutters, tying down furniture, locking windows</a:t>
            </a:r>
          </a:p>
          <a:p>
            <a:pPr marL="342900" indent="-34290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Drive  emergency routes</a:t>
            </a:r>
          </a:p>
          <a:p>
            <a:pPr marL="800100" lvl="1" indent="-34290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Map out different routes</a:t>
            </a:r>
          </a:p>
        </p:txBody>
      </p:sp>
      <p:sp>
        <p:nvSpPr>
          <p:cNvPr id="8" name="TextBox 7">
            <a:extLst>
              <a:ext uri="{FF2B5EF4-FFF2-40B4-BE49-F238E27FC236}">
                <a16:creationId xmlns:a16="http://schemas.microsoft.com/office/drawing/2014/main" id="{D2EFAA8E-FC34-096F-B5F7-5B522BE7D443}"/>
              </a:ext>
            </a:extLst>
          </p:cNvPr>
          <p:cNvSpPr txBox="1"/>
          <p:nvPr/>
        </p:nvSpPr>
        <p:spPr>
          <a:xfrm>
            <a:off x="9549769" y="8115300"/>
            <a:ext cx="9144000" cy="830997"/>
          </a:xfrm>
          <a:prstGeom prst="rect">
            <a:avLst/>
          </a:prstGeom>
          <a:noFill/>
        </p:spPr>
        <p:txBody>
          <a:bodyPr wrap="square">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Want more help with Preparing check out:</a:t>
            </a:r>
          </a:p>
          <a:p>
            <a:pPr algn="ctr"/>
            <a:r>
              <a:rPr lang="en-US" sz="2400" dirty="0">
                <a:latin typeface="Open Sans" panose="020B0606030504020204" pitchFamily="34" charset="0"/>
                <a:ea typeface="Open Sans" panose="020B0606030504020204" pitchFamily="34" charset="0"/>
                <a:cs typeface="Open Sans" panose="020B0606030504020204" pitchFamily="34" charset="0"/>
                <a:hlinkClick r:id="rId5"/>
              </a:rPr>
              <a:t>FEMA: 12 Ways to Prepare</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Arrow Connector 10">
            <a:extLst>
              <a:ext uri="{FF2B5EF4-FFF2-40B4-BE49-F238E27FC236}">
                <a16:creationId xmlns:a16="http://schemas.microsoft.com/office/drawing/2014/main" id="{26A68CF6-E148-E269-7478-EA2120751F5E}"/>
              </a:ext>
            </a:extLst>
          </p:cNvPr>
          <p:cNvCxnSpPr/>
          <p:nvPr/>
        </p:nvCxnSpPr>
        <p:spPr>
          <a:xfrm>
            <a:off x="12750512" y="7009150"/>
            <a:ext cx="838200" cy="1066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F6C88377-645F-85AE-A835-48B41A381D3C}"/>
              </a:ext>
            </a:extLst>
          </p:cNvPr>
          <p:cNvCxnSpPr>
            <a:cxnSpLocks/>
          </p:cNvCxnSpPr>
          <p:nvPr/>
        </p:nvCxnSpPr>
        <p:spPr>
          <a:xfrm flipH="1">
            <a:off x="13870426" y="6755039"/>
            <a:ext cx="305671" cy="12815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9195B90B-CD24-4CCB-2FDF-BF8C3BDDD96B}"/>
              </a:ext>
            </a:extLst>
          </p:cNvPr>
          <p:cNvCxnSpPr>
            <a:cxnSpLocks/>
          </p:cNvCxnSpPr>
          <p:nvPr/>
        </p:nvCxnSpPr>
        <p:spPr>
          <a:xfrm>
            <a:off x="13544391" y="6703422"/>
            <a:ext cx="185177" cy="13141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5357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214669" y="114300"/>
            <a:ext cx="9437043" cy="10287000"/>
          </a:xfrm>
          <a:prstGeom prst="rect">
            <a:avLst/>
          </a:prstGeom>
        </p:spPr>
      </p:pic>
      <p:pic>
        <p:nvPicPr>
          <p:cNvPr id="4" name="Picture 4"/>
          <p:cNvPicPr>
            <a:picLocks noChangeAspect="1"/>
          </p:cNvPicPr>
          <p:nvPr/>
        </p:nvPicPr>
        <p:blipFill>
          <a:blip r:embed="rId3"/>
          <a:srcRect l="7572" t="20082" r="8559" b="42910"/>
          <a:stretch>
            <a:fillRect/>
          </a:stretch>
        </p:blipFill>
        <p:spPr>
          <a:xfrm>
            <a:off x="15957666" y="676176"/>
            <a:ext cx="1510092" cy="666340"/>
          </a:xfrm>
          <a:prstGeom prst="rect">
            <a:avLst/>
          </a:prstGeom>
        </p:spPr>
      </p:pic>
      <p:sp>
        <p:nvSpPr>
          <p:cNvPr id="10" name="Rectangle 9">
            <a:extLst>
              <a:ext uri="{FF2B5EF4-FFF2-40B4-BE49-F238E27FC236}">
                <a16:creationId xmlns:a16="http://schemas.microsoft.com/office/drawing/2014/main" id="{561ABB51-348F-C57F-DF0D-CEEA307D08C6}"/>
              </a:ext>
            </a:extLst>
          </p:cNvPr>
          <p:cNvSpPr/>
          <p:nvPr/>
        </p:nvSpPr>
        <p:spPr>
          <a:xfrm>
            <a:off x="1905000" y="342900"/>
            <a:ext cx="13182600" cy="16002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3">
            <a:extLst>
              <a:ext uri="{FF2B5EF4-FFF2-40B4-BE49-F238E27FC236}">
                <a16:creationId xmlns:a16="http://schemas.microsoft.com/office/drawing/2014/main" id="{4261176B-4392-79B0-F43A-E11515A6027C}"/>
              </a:ext>
            </a:extLst>
          </p:cNvPr>
          <p:cNvSpPr txBox="1"/>
          <p:nvPr/>
        </p:nvSpPr>
        <p:spPr>
          <a:xfrm>
            <a:off x="2362200" y="342900"/>
            <a:ext cx="12573000" cy="1509837"/>
          </a:xfrm>
          <a:prstGeom prst="rect">
            <a:avLst/>
          </a:prstGeom>
        </p:spPr>
        <p:txBody>
          <a:bodyPr wrap="square" lIns="0" tIns="0" rIns="0" bIns="0" rtlCol="0" anchor="t">
            <a:spAutoFit/>
          </a:bodyPr>
          <a:lstStyle/>
          <a:p>
            <a:pPr algn="ctr">
              <a:lnSpc>
                <a:spcPts val="12599"/>
              </a:lnSpc>
            </a:pPr>
            <a:r>
              <a:rPr lang="en-US" sz="9000" dirty="0">
                <a:solidFill>
                  <a:schemeClr val="bg1"/>
                </a:solidFill>
                <a:latin typeface="Open Sans Extra Bold"/>
              </a:rPr>
              <a:t>Go Car Checklist</a:t>
            </a:r>
          </a:p>
        </p:txBody>
      </p:sp>
      <p:pic>
        <p:nvPicPr>
          <p:cNvPr id="9" name="Graphic 8" descr="Car with solid fill">
            <a:extLst>
              <a:ext uri="{FF2B5EF4-FFF2-40B4-BE49-F238E27FC236}">
                <a16:creationId xmlns:a16="http://schemas.microsoft.com/office/drawing/2014/main" id="{68DB7484-4F6B-E8A9-270B-87D82829E3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84308" y="3418039"/>
            <a:ext cx="5867400" cy="5867400"/>
          </a:xfrm>
          <a:prstGeom prst="rect">
            <a:avLst/>
          </a:prstGeom>
        </p:spPr>
      </p:pic>
      <p:pic>
        <p:nvPicPr>
          <p:cNvPr id="13" name="Graphic 12" descr="Fuel with solid fill">
            <a:extLst>
              <a:ext uri="{FF2B5EF4-FFF2-40B4-BE49-F238E27FC236}">
                <a16:creationId xmlns:a16="http://schemas.microsoft.com/office/drawing/2014/main" id="{4BC3D5A1-49BC-D552-2F96-5728BF461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50431" y="3667249"/>
            <a:ext cx="1524000" cy="1524000"/>
          </a:xfrm>
          <a:prstGeom prst="rect">
            <a:avLst/>
          </a:prstGeom>
        </p:spPr>
      </p:pic>
      <p:pic>
        <p:nvPicPr>
          <p:cNvPr id="15" name="Graphic 14" descr="Wrench with solid fill">
            <a:extLst>
              <a:ext uri="{FF2B5EF4-FFF2-40B4-BE49-F238E27FC236}">
                <a16:creationId xmlns:a16="http://schemas.microsoft.com/office/drawing/2014/main" id="{5B67ED11-4F19-6EDD-CE73-BEF6DF74C8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678530">
            <a:off x="7175869" y="3529463"/>
            <a:ext cx="1484848" cy="1484848"/>
          </a:xfrm>
          <a:prstGeom prst="rect">
            <a:avLst/>
          </a:prstGeom>
        </p:spPr>
      </p:pic>
      <p:pic>
        <p:nvPicPr>
          <p:cNvPr id="17" name="Graphic 16" descr="Torch with solid fill">
            <a:extLst>
              <a:ext uri="{FF2B5EF4-FFF2-40B4-BE49-F238E27FC236}">
                <a16:creationId xmlns:a16="http://schemas.microsoft.com/office/drawing/2014/main" id="{C71B2AFC-3B3E-6B54-8215-C16F518D6A4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52832" y="4420628"/>
            <a:ext cx="1295400" cy="1295400"/>
          </a:xfrm>
          <a:prstGeom prst="rect">
            <a:avLst/>
          </a:prstGeom>
        </p:spPr>
      </p:pic>
      <p:pic>
        <p:nvPicPr>
          <p:cNvPr id="19" name="Graphic 18" descr="Backpack with solid fill">
            <a:extLst>
              <a:ext uri="{FF2B5EF4-FFF2-40B4-BE49-F238E27FC236}">
                <a16:creationId xmlns:a16="http://schemas.microsoft.com/office/drawing/2014/main" id="{BAE877C0-087E-866B-EB9E-B0E54ADBC9E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667967" y="7495460"/>
            <a:ext cx="1545336" cy="1545336"/>
          </a:xfrm>
          <a:prstGeom prst="rect">
            <a:avLst/>
          </a:prstGeom>
        </p:spPr>
      </p:pic>
      <p:pic>
        <p:nvPicPr>
          <p:cNvPr id="21" name="Graphic 20" descr="Grocery bag with solid fill">
            <a:extLst>
              <a:ext uri="{FF2B5EF4-FFF2-40B4-BE49-F238E27FC236}">
                <a16:creationId xmlns:a16="http://schemas.microsoft.com/office/drawing/2014/main" id="{D3C4488F-3ED4-83B4-50B9-9D94C425A90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65287" y="7927687"/>
            <a:ext cx="1722644" cy="1722644"/>
          </a:xfrm>
          <a:prstGeom prst="rect">
            <a:avLst/>
          </a:prstGeom>
        </p:spPr>
      </p:pic>
      <p:pic>
        <p:nvPicPr>
          <p:cNvPr id="23" name="Graphic 22" descr="Traffic cone outline">
            <a:extLst>
              <a:ext uri="{FF2B5EF4-FFF2-40B4-BE49-F238E27FC236}">
                <a16:creationId xmlns:a16="http://schemas.microsoft.com/office/drawing/2014/main" id="{B064B8CC-ADF4-892F-E3CF-C60B1EF268A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991816" y="7125355"/>
            <a:ext cx="1461322" cy="1461322"/>
          </a:xfrm>
          <a:prstGeom prst="rect">
            <a:avLst/>
          </a:prstGeom>
        </p:spPr>
      </p:pic>
      <p:pic>
        <p:nvPicPr>
          <p:cNvPr id="25" name="Graphic 24" descr="Map with pin with solid fill">
            <a:extLst>
              <a:ext uri="{FF2B5EF4-FFF2-40B4-BE49-F238E27FC236}">
                <a16:creationId xmlns:a16="http://schemas.microsoft.com/office/drawing/2014/main" id="{F77C637C-BDE0-BE28-D4E3-E783B5A5C89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588411" y="7973666"/>
            <a:ext cx="1722644" cy="1722644"/>
          </a:xfrm>
          <a:prstGeom prst="rect">
            <a:avLst/>
          </a:prstGeom>
        </p:spPr>
      </p:pic>
      <p:pic>
        <p:nvPicPr>
          <p:cNvPr id="27" name="Graphic 26" descr="Shirt with solid fill">
            <a:extLst>
              <a:ext uri="{FF2B5EF4-FFF2-40B4-BE49-F238E27FC236}">
                <a16:creationId xmlns:a16="http://schemas.microsoft.com/office/drawing/2014/main" id="{95C2B80D-EB93-5685-FE22-384D686EF4C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633776" y="3734571"/>
            <a:ext cx="1103871" cy="1103871"/>
          </a:xfrm>
          <a:prstGeom prst="rect">
            <a:avLst/>
          </a:prstGeom>
        </p:spPr>
      </p:pic>
      <p:pic>
        <p:nvPicPr>
          <p:cNvPr id="29" name="Graphic 28" descr="Trousers with solid fill">
            <a:extLst>
              <a:ext uri="{FF2B5EF4-FFF2-40B4-BE49-F238E27FC236}">
                <a16:creationId xmlns:a16="http://schemas.microsoft.com/office/drawing/2014/main" id="{84F9CFA8-C6BF-7039-9903-AFC7DF6DBB5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2346543" y="4286506"/>
            <a:ext cx="1167966" cy="1167966"/>
          </a:xfrm>
          <a:prstGeom prst="rect">
            <a:avLst/>
          </a:prstGeom>
        </p:spPr>
      </p:pic>
      <p:pic>
        <p:nvPicPr>
          <p:cNvPr id="31" name="Graphic 30" descr="Boot with solid fill">
            <a:extLst>
              <a:ext uri="{FF2B5EF4-FFF2-40B4-BE49-F238E27FC236}">
                <a16:creationId xmlns:a16="http://schemas.microsoft.com/office/drawing/2014/main" id="{D65AC61B-9A24-87FF-FBFA-BF79F14F77A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1328989" y="4516393"/>
            <a:ext cx="1103871" cy="1103871"/>
          </a:xfrm>
          <a:prstGeom prst="rect">
            <a:avLst/>
          </a:prstGeom>
        </p:spPr>
      </p:pic>
      <p:pic>
        <p:nvPicPr>
          <p:cNvPr id="33" name="Graphic 32" descr="Tent with solid fill">
            <a:extLst>
              <a:ext uri="{FF2B5EF4-FFF2-40B4-BE49-F238E27FC236}">
                <a16:creationId xmlns:a16="http://schemas.microsoft.com/office/drawing/2014/main" id="{5B99478D-05D8-423C-E75E-D76833D0857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386384" y="2798684"/>
            <a:ext cx="1609411" cy="1609411"/>
          </a:xfrm>
          <a:prstGeom prst="rect">
            <a:avLst/>
          </a:prstGeom>
        </p:spPr>
      </p:pic>
      <p:pic>
        <p:nvPicPr>
          <p:cNvPr id="35" name="Graphic 34" descr="Water bottle with solid fill">
            <a:extLst>
              <a:ext uri="{FF2B5EF4-FFF2-40B4-BE49-F238E27FC236}">
                <a16:creationId xmlns:a16="http://schemas.microsoft.com/office/drawing/2014/main" id="{44F64E89-CC38-0207-CC4E-3E38C3319027}"/>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589102" y="7748393"/>
            <a:ext cx="1461322" cy="1461322"/>
          </a:xfrm>
          <a:prstGeom prst="rect">
            <a:avLst/>
          </a:prstGeom>
        </p:spPr>
      </p:pic>
      <p:pic>
        <p:nvPicPr>
          <p:cNvPr id="37" name="Graphic 36" descr="Dog with solid fill">
            <a:extLst>
              <a:ext uri="{FF2B5EF4-FFF2-40B4-BE49-F238E27FC236}">
                <a16:creationId xmlns:a16="http://schemas.microsoft.com/office/drawing/2014/main" id="{5EB25B96-1B81-9A41-BB36-A6A5A2804D4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568339" y="5787652"/>
            <a:ext cx="1123885" cy="1123885"/>
          </a:xfrm>
          <a:prstGeom prst="rect">
            <a:avLst/>
          </a:prstGeom>
        </p:spPr>
      </p:pic>
      <p:pic>
        <p:nvPicPr>
          <p:cNvPr id="39" name="Graphic 38" descr="Cat with solid fill">
            <a:extLst>
              <a:ext uri="{FF2B5EF4-FFF2-40B4-BE49-F238E27FC236}">
                <a16:creationId xmlns:a16="http://schemas.microsoft.com/office/drawing/2014/main" id="{D85A7A2C-5A17-E1C5-0A29-A6E8C7CE0B60}"/>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675627" y="5627427"/>
            <a:ext cx="1152832" cy="1152832"/>
          </a:xfrm>
          <a:prstGeom prst="rect">
            <a:avLst/>
          </a:prstGeom>
        </p:spPr>
      </p:pic>
      <p:sp>
        <p:nvSpPr>
          <p:cNvPr id="40" name="TextBox 39">
            <a:extLst>
              <a:ext uri="{FF2B5EF4-FFF2-40B4-BE49-F238E27FC236}">
                <a16:creationId xmlns:a16="http://schemas.microsoft.com/office/drawing/2014/main" id="{06EC8744-030D-5CDC-BAE9-3F5147231890}"/>
              </a:ext>
            </a:extLst>
          </p:cNvPr>
          <p:cNvSpPr txBox="1"/>
          <p:nvPr/>
        </p:nvSpPr>
        <p:spPr>
          <a:xfrm>
            <a:off x="3026687" y="6670890"/>
            <a:ext cx="1615446" cy="369332"/>
          </a:xfrm>
          <a:prstGeom prst="rect">
            <a:avLst/>
          </a:prstGeom>
          <a:noFill/>
        </p:spPr>
        <p:txBody>
          <a:bodyPr wrap="square" rtlCol="0">
            <a:spAutoFit/>
          </a:bodyPr>
          <a:lstStyle/>
          <a:p>
            <a:r>
              <a:rPr lang="en-US" dirty="0"/>
              <a:t>Pet &amp; supplies</a:t>
            </a:r>
          </a:p>
        </p:txBody>
      </p:sp>
      <p:sp>
        <p:nvSpPr>
          <p:cNvPr id="3" name="TextBox 2">
            <a:extLst>
              <a:ext uri="{FF2B5EF4-FFF2-40B4-BE49-F238E27FC236}">
                <a16:creationId xmlns:a16="http://schemas.microsoft.com/office/drawing/2014/main" id="{6E619F56-8A4B-9C76-EB02-A61D4ACA76D7}"/>
              </a:ext>
            </a:extLst>
          </p:cNvPr>
          <p:cNvSpPr txBox="1"/>
          <p:nvPr/>
        </p:nvSpPr>
        <p:spPr>
          <a:xfrm>
            <a:off x="4707035" y="5544171"/>
            <a:ext cx="1311045" cy="369332"/>
          </a:xfrm>
          <a:prstGeom prst="rect">
            <a:avLst/>
          </a:prstGeom>
          <a:noFill/>
        </p:spPr>
        <p:txBody>
          <a:bodyPr wrap="square" rtlCol="0">
            <a:spAutoFit/>
          </a:bodyPr>
          <a:lstStyle/>
          <a:p>
            <a:r>
              <a:rPr lang="en-US" dirty="0"/>
              <a:t>Flashlight</a:t>
            </a:r>
          </a:p>
        </p:txBody>
      </p:sp>
      <p:sp>
        <p:nvSpPr>
          <p:cNvPr id="5" name="TextBox 4">
            <a:extLst>
              <a:ext uri="{FF2B5EF4-FFF2-40B4-BE49-F238E27FC236}">
                <a16:creationId xmlns:a16="http://schemas.microsoft.com/office/drawing/2014/main" id="{793C4D8B-04DE-74CE-F175-7984621D6B6E}"/>
              </a:ext>
            </a:extLst>
          </p:cNvPr>
          <p:cNvSpPr txBox="1"/>
          <p:nvPr/>
        </p:nvSpPr>
        <p:spPr>
          <a:xfrm>
            <a:off x="5583402" y="4101840"/>
            <a:ext cx="1132543" cy="369332"/>
          </a:xfrm>
          <a:prstGeom prst="rect">
            <a:avLst/>
          </a:prstGeom>
          <a:noFill/>
        </p:spPr>
        <p:txBody>
          <a:bodyPr wrap="square" rtlCol="0">
            <a:spAutoFit/>
          </a:bodyPr>
          <a:lstStyle/>
          <a:p>
            <a:pPr algn="ctr"/>
            <a:r>
              <a:rPr lang="en-US" dirty="0"/>
              <a:t>Tent</a:t>
            </a:r>
          </a:p>
        </p:txBody>
      </p:sp>
      <p:sp>
        <p:nvSpPr>
          <p:cNvPr id="7" name="TextBox 6">
            <a:extLst>
              <a:ext uri="{FF2B5EF4-FFF2-40B4-BE49-F238E27FC236}">
                <a16:creationId xmlns:a16="http://schemas.microsoft.com/office/drawing/2014/main" id="{736ED689-8840-91D7-77B0-920DE4714CF6}"/>
              </a:ext>
            </a:extLst>
          </p:cNvPr>
          <p:cNvSpPr txBox="1"/>
          <p:nvPr/>
        </p:nvSpPr>
        <p:spPr>
          <a:xfrm>
            <a:off x="6803714" y="4516393"/>
            <a:ext cx="2306636" cy="369332"/>
          </a:xfrm>
          <a:prstGeom prst="rect">
            <a:avLst/>
          </a:prstGeom>
          <a:noFill/>
        </p:spPr>
        <p:txBody>
          <a:bodyPr wrap="square" rtlCol="0">
            <a:spAutoFit/>
          </a:bodyPr>
          <a:lstStyle/>
          <a:p>
            <a:r>
              <a:rPr lang="en-US" dirty="0"/>
              <a:t>Maintenance &amp; Tools</a:t>
            </a:r>
          </a:p>
        </p:txBody>
      </p:sp>
      <p:sp>
        <p:nvSpPr>
          <p:cNvPr id="8" name="TextBox 7">
            <a:extLst>
              <a:ext uri="{FF2B5EF4-FFF2-40B4-BE49-F238E27FC236}">
                <a16:creationId xmlns:a16="http://schemas.microsoft.com/office/drawing/2014/main" id="{F0171CDB-9C3C-C985-8C70-B934C472D5A6}"/>
              </a:ext>
            </a:extLst>
          </p:cNvPr>
          <p:cNvSpPr txBox="1"/>
          <p:nvPr/>
        </p:nvSpPr>
        <p:spPr>
          <a:xfrm>
            <a:off x="9679331" y="5011573"/>
            <a:ext cx="1329363" cy="369332"/>
          </a:xfrm>
          <a:prstGeom prst="rect">
            <a:avLst/>
          </a:prstGeom>
          <a:noFill/>
        </p:spPr>
        <p:txBody>
          <a:bodyPr wrap="square" rtlCol="0">
            <a:spAutoFit/>
          </a:bodyPr>
          <a:lstStyle/>
          <a:p>
            <a:pPr algn="ctr"/>
            <a:r>
              <a:rPr lang="en-US" dirty="0"/>
              <a:t>Extra Gas</a:t>
            </a:r>
          </a:p>
        </p:txBody>
      </p:sp>
      <p:sp>
        <p:nvSpPr>
          <p:cNvPr id="11" name="TextBox 10">
            <a:extLst>
              <a:ext uri="{FF2B5EF4-FFF2-40B4-BE49-F238E27FC236}">
                <a16:creationId xmlns:a16="http://schemas.microsoft.com/office/drawing/2014/main" id="{099090DB-D59E-4962-3E16-2371AE798A4C}"/>
              </a:ext>
            </a:extLst>
          </p:cNvPr>
          <p:cNvSpPr txBox="1"/>
          <p:nvPr/>
        </p:nvSpPr>
        <p:spPr>
          <a:xfrm>
            <a:off x="11127399" y="5497292"/>
            <a:ext cx="2068062" cy="646331"/>
          </a:xfrm>
          <a:prstGeom prst="rect">
            <a:avLst/>
          </a:prstGeom>
          <a:noFill/>
        </p:spPr>
        <p:txBody>
          <a:bodyPr wrap="square" rtlCol="0">
            <a:spAutoFit/>
          </a:bodyPr>
          <a:lstStyle/>
          <a:p>
            <a:pPr algn="ctr"/>
            <a:r>
              <a:rPr lang="en-US" dirty="0"/>
              <a:t>Various weather Clothing</a:t>
            </a:r>
          </a:p>
        </p:txBody>
      </p:sp>
      <p:sp>
        <p:nvSpPr>
          <p:cNvPr id="12" name="TextBox 11">
            <a:extLst>
              <a:ext uri="{FF2B5EF4-FFF2-40B4-BE49-F238E27FC236}">
                <a16:creationId xmlns:a16="http://schemas.microsoft.com/office/drawing/2014/main" id="{C01C2C5D-4E52-981E-DC38-06553E203BB7}"/>
              </a:ext>
            </a:extLst>
          </p:cNvPr>
          <p:cNvSpPr txBox="1"/>
          <p:nvPr/>
        </p:nvSpPr>
        <p:spPr>
          <a:xfrm>
            <a:off x="11897694" y="8840383"/>
            <a:ext cx="1226033" cy="369332"/>
          </a:xfrm>
          <a:prstGeom prst="rect">
            <a:avLst/>
          </a:prstGeom>
          <a:noFill/>
        </p:spPr>
        <p:txBody>
          <a:bodyPr wrap="square" rtlCol="0">
            <a:spAutoFit/>
          </a:bodyPr>
          <a:lstStyle/>
          <a:p>
            <a:pPr algn="ctr"/>
            <a:r>
              <a:rPr lang="en-US" dirty="0"/>
              <a:t>Go Bag</a:t>
            </a:r>
          </a:p>
        </p:txBody>
      </p:sp>
      <p:sp>
        <p:nvSpPr>
          <p:cNvPr id="14" name="TextBox 13">
            <a:extLst>
              <a:ext uri="{FF2B5EF4-FFF2-40B4-BE49-F238E27FC236}">
                <a16:creationId xmlns:a16="http://schemas.microsoft.com/office/drawing/2014/main" id="{3EBE644F-C9CC-2698-81C2-408D491C921E}"/>
              </a:ext>
            </a:extLst>
          </p:cNvPr>
          <p:cNvSpPr txBox="1"/>
          <p:nvPr/>
        </p:nvSpPr>
        <p:spPr>
          <a:xfrm>
            <a:off x="9936261" y="9559236"/>
            <a:ext cx="895123" cy="369332"/>
          </a:xfrm>
          <a:prstGeom prst="rect">
            <a:avLst/>
          </a:prstGeom>
          <a:noFill/>
        </p:spPr>
        <p:txBody>
          <a:bodyPr wrap="square" rtlCol="0">
            <a:spAutoFit/>
          </a:bodyPr>
          <a:lstStyle/>
          <a:p>
            <a:pPr algn="ctr"/>
            <a:r>
              <a:rPr lang="en-US" dirty="0"/>
              <a:t>Map</a:t>
            </a:r>
          </a:p>
        </p:txBody>
      </p:sp>
      <p:sp>
        <p:nvSpPr>
          <p:cNvPr id="16" name="TextBox 15">
            <a:extLst>
              <a:ext uri="{FF2B5EF4-FFF2-40B4-BE49-F238E27FC236}">
                <a16:creationId xmlns:a16="http://schemas.microsoft.com/office/drawing/2014/main" id="{734EC937-945B-3088-7DD1-DE7D8235E398}"/>
              </a:ext>
            </a:extLst>
          </p:cNvPr>
          <p:cNvSpPr txBox="1"/>
          <p:nvPr/>
        </p:nvSpPr>
        <p:spPr>
          <a:xfrm>
            <a:off x="7070942" y="9574768"/>
            <a:ext cx="2209800" cy="369332"/>
          </a:xfrm>
          <a:prstGeom prst="rect">
            <a:avLst/>
          </a:prstGeom>
          <a:noFill/>
        </p:spPr>
        <p:txBody>
          <a:bodyPr wrap="square" rtlCol="0">
            <a:spAutoFit/>
          </a:bodyPr>
          <a:lstStyle/>
          <a:p>
            <a:r>
              <a:rPr lang="en-US" dirty="0"/>
              <a:t>Non-perishable Food</a:t>
            </a:r>
          </a:p>
        </p:txBody>
      </p:sp>
      <p:sp>
        <p:nvSpPr>
          <p:cNvPr id="18" name="TextBox 17">
            <a:extLst>
              <a:ext uri="{FF2B5EF4-FFF2-40B4-BE49-F238E27FC236}">
                <a16:creationId xmlns:a16="http://schemas.microsoft.com/office/drawing/2014/main" id="{6B19D66D-06FE-8417-74DC-5D62856F71CD}"/>
              </a:ext>
            </a:extLst>
          </p:cNvPr>
          <p:cNvSpPr txBox="1"/>
          <p:nvPr/>
        </p:nvSpPr>
        <p:spPr>
          <a:xfrm>
            <a:off x="5777714" y="9147326"/>
            <a:ext cx="994762" cy="369332"/>
          </a:xfrm>
          <a:prstGeom prst="rect">
            <a:avLst/>
          </a:prstGeom>
          <a:noFill/>
        </p:spPr>
        <p:txBody>
          <a:bodyPr wrap="square" rtlCol="0">
            <a:spAutoFit/>
          </a:bodyPr>
          <a:lstStyle/>
          <a:p>
            <a:pPr algn="ctr"/>
            <a:r>
              <a:rPr lang="en-US" dirty="0"/>
              <a:t>Water</a:t>
            </a:r>
          </a:p>
        </p:txBody>
      </p:sp>
      <p:sp>
        <p:nvSpPr>
          <p:cNvPr id="20" name="TextBox 19">
            <a:extLst>
              <a:ext uri="{FF2B5EF4-FFF2-40B4-BE49-F238E27FC236}">
                <a16:creationId xmlns:a16="http://schemas.microsoft.com/office/drawing/2014/main" id="{762830C0-F8B3-9706-0E2E-8F24CFCA7271}"/>
              </a:ext>
            </a:extLst>
          </p:cNvPr>
          <p:cNvSpPr txBox="1"/>
          <p:nvPr/>
        </p:nvSpPr>
        <p:spPr>
          <a:xfrm>
            <a:off x="3387648" y="8460607"/>
            <a:ext cx="2484791" cy="646331"/>
          </a:xfrm>
          <a:prstGeom prst="rect">
            <a:avLst/>
          </a:prstGeom>
          <a:noFill/>
        </p:spPr>
        <p:txBody>
          <a:bodyPr wrap="square" rtlCol="0">
            <a:spAutoFit/>
          </a:bodyPr>
          <a:lstStyle/>
          <a:p>
            <a:pPr algn="ctr"/>
            <a:r>
              <a:rPr lang="en-US" dirty="0"/>
              <a:t>Emergency Roadside Equipment</a:t>
            </a:r>
          </a:p>
        </p:txBody>
      </p:sp>
      <p:pic>
        <p:nvPicPr>
          <p:cNvPr id="24" name="Graphic 23" descr="Gauge with solid fill">
            <a:extLst>
              <a:ext uri="{FF2B5EF4-FFF2-40B4-BE49-F238E27FC236}">
                <a16:creationId xmlns:a16="http://schemas.microsoft.com/office/drawing/2014/main" id="{DFD7C6A1-691F-BC5E-1E7D-DC9A3792EECD}"/>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1739878" y="6047867"/>
            <a:ext cx="1124890" cy="1124890"/>
          </a:xfrm>
          <a:prstGeom prst="rect">
            <a:avLst/>
          </a:prstGeom>
        </p:spPr>
      </p:pic>
      <p:sp>
        <p:nvSpPr>
          <p:cNvPr id="26" name="TextBox 25">
            <a:extLst>
              <a:ext uri="{FF2B5EF4-FFF2-40B4-BE49-F238E27FC236}">
                <a16:creationId xmlns:a16="http://schemas.microsoft.com/office/drawing/2014/main" id="{6EA0A57A-0672-C026-822F-B2AA5C94A78C}"/>
              </a:ext>
            </a:extLst>
          </p:cNvPr>
          <p:cNvSpPr txBox="1"/>
          <p:nvPr/>
        </p:nvSpPr>
        <p:spPr>
          <a:xfrm>
            <a:off x="11291793" y="6943114"/>
            <a:ext cx="2297684" cy="369332"/>
          </a:xfrm>
          <a:prstGeom prst="rect">
            <a:avLst/>
          </a:prstGeom>
          <a:noFill/>
        </p:spPr>
        <p:txBody>
          <a:bodyPr wrap="square" rtlCol="0">
            <a:spAutoFit/>
          </a:bodyPr>
          <a:lstStyle/>
          <a:p>
            <a:r>
              <a:rPr lang="en-US" dirty="0"/>
              <a:t>Keep Half Tank of Gas</a:t>
            </a:r>
          </a:p>
        </p:txBody>
      </p:sp>
      <p:pic>
        <p:nvPicPr>
          <p:cNvPr id="30" name="Graphic 29" descr="Fire Extinguisher with solid fill">
            <a:extLst>
              <a:ext uri="{FF2B5EF4-FFF2-40B4-BE49-F238E27FC236}">
                <a16:creationId xmlns:a16="http://schemas.microsoft.com/office/drawing/2014/main" id="{19607E8A-EB5E-4C36-E655-DEF987D16072}"/>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177459" y="3848294"/>
            <a:ext cx="1249702" cy="1249702"/>
          </a:xfrm>
          <a:prstGeom prst="rect">
            <a:avLst/>
          </a:prstGeom>
        </p:spPr>
      </p:pic>
      <p:sp>
        <p:nvSpPr>
          <p:cNvPr id="32" name="TextBox 31">
            <a:extLst>
              <a:ext uri="{FF2B5EF4-FFF2-40B4-BE49-F238E27FC236}">
                <a16:creationId xmlns:a16="http://schemas.microsoft.com/office/drawing/2014/main" id="{A68CA8A2-6D50-AD70-CD77-9D322E9D3ED7}"/>
              </a:ext>
            </a:extLst>
          </p:cNvPr>
          <p:cNvSpPr txBox="1"/>
          <p:nvPr/>
        </p:nvSpPr>
        <p:spPr>
          <a:xfrm>
            <a:off x="2826902" y="5067163"/>
            <a:ext cx="2118500" cy="369332"/>
          </a:xfrm>
          <a:prstGeom prst="rect">
            <a:avLst/>
          </a:prstGeom>
          <a:noFill/>
        </p:spPr>
        <p:txBody>
          <a:bodyPr wrap="square" rtlCol="0">
            <a:spAutoFit/>
          </a:bodyPr>
          <a:lstStyle/>
          <a:p>
            <a:r>
              <a:rPr lang="en-US" dirty="0"/>
              <a:t>Fire Extinguisher</a:t>
            </a:r>
          </a:p>
        </p:txBody>
      </p:sp>
      <p:sp>
        <p:nvSpPr>
          <p:cNvPr id="22" name="TextBox 21">
            <a:extLst>
              <a:ext uri="{FF2B5EF4-FFF2-40B4-BE49-F238E27FC236}">
                <a16:creationId xmlns:a16="http://schemas.microsoft.com/office/drawing/2014/main" id="{A1F7E57B-4B7E-B983-5871-9745D562DCE7}"/>
              </a:ext>
            </a:extLst>
          </p:cNvPr>
          <p:cNvSpPr txBox="1"/>
          <p:nvPr/>
        </p:nvSpPr>
        <p:spPr>
          <a:xfrm>
            <a:off x="2714811" y="2230205"/>
            <a:ext cx="1266424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Having a Go car is vital when evacuating</a:t>
            </a:r>
          </a:p>
          <a:p>
            <a:pPr marL="285750" indent="-28575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Supplying your car with these necessary items is essential when having to evacuate in short notice</a:t>
            </a:r>
          </a:p>
        </p:txBody>
      </p:sp>
    </p:spTree>
    <p:extLst>
      <p:ext uri="{BB962C8B-B14F-4D97-AF65-F5344CB8AC3E}">
        <p14:creationId xmlns:p14="http://schemas.microsoft.com/office/powerpoint/2010/main" val="139901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225152" y="413657"/>
            <a:ext cx="9437043" cy="10287000"/>
          </a:xfrm>
          <a:prstGeom prst="rect">
            <a:avLst/>
          </a:prstGeom>
        </p:spPr>
      </p:pic>
      <p:pic>
        <p:nvPicPr>
          <p:cNvPr id="4" name="Picture 4"/>
          <p:cNvPicPr>
            <a:picLocks noChangeAspect="1"/>
          </p:cNvPicPr>
          <p:nvPr/>
        </p:nvPicPr>
        <p:blipFill>
          <a:blip r:embed="rId3"/>
          <a:srcRect l="7572" t="20082" r="8559" b="42910"/>
          <a:stretch>
            <a:fillRect/>
          </a:stretch>
        </p:blipFill>
        <p:spPr>
          <a:xfrm>
            <a:off x="15957666" y="676176"/>
            <a:ext cx="1510092" cy="666340"/>
          </a:xfrm>
          <a:prstGeom prst="rect">
            <a:avLst/>
          </a:prstGeom>
        </p:spPr>
      </p:pic>
      <p:sp>
        <p:nvSpPr>
          <p:cNvPr id="10" name="Rectangle 9">
            <a:extLst>
              <a:ext uri="{FF2B5EF4-FFF2-40B4-BE49-F238E27FC236}">
                <a16:creationId xmlns:a16="http://schemas.microsoft.com/office/drawing/2014/main" id="{561ABB51-348F-C57F-DF0D-CEEA307D08C6}"/>
              </a:ext>
            </a:extLst>
          </p:cNvPr>
          <p:cNvSpPr/>
          <p:nvPr/>
        </p:nvSpPr>
        <p:spPr>
          <a:xfrm>
            <a:off x="1905000" y="342900"/>
            <a:ext cx="13182600" cy="16002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3">
            <a:extLst>
              <a:ext uri="{FF2B5EF4-FFF2-40B4-BE49-F238E27FC236}">
                <a16:creationId xmlns:a16="http://schemas.microsoft.com/office/drawing/2014/main" id="{4261176B-4392-79B0-F43A-E11515A6027C}"/>
              </a:ext>
            </a:extLst>
          </p:cNvPr>
          <p:cNvSpPr txBox="1"/>
          <p:nvPr/>
        </p:nvSpPr>
        <p:spPr>
          <a:xfrm>
            <a:off x="2362200" y="342900"/>
            <a:ext cx="12573000" cy="1509837"/>
          </a:xfrm>
          <a:prstGeom prst="rect">
            <a:avLst/>
          </a:prstGeom>
        </p:spPr>
        <p:txBody>
          <a:bodyPr wrap="square" lIns="0" tIns="0" rIns="0" bIns="0" rtlCol="0" anchor="t">
            <a:spAutoFit/>
          </a:bodyPr>
          <a:lstStyle/>
          <a:p>
            <a:pPr algn="ctr">
              <a:lnSpc>
                <a:spcPts val="12599"/>
              </a:lnSpc>
            </a:pPr>
            <a:r>
              <a:rPr lang="en-US" sz="9000" dirty="0">
                <a:solidFill>
                  <a:schemeClr val="bg1"/>
                </a:solidFill>
                <a:latin typeface="Open Sans Extra Bold"/>
              </a:rPr>
              <a:t>Go Bag Checklist</a:t>
            </a:r>
          </a:p>
        </p:txBody>
      </p:sp>
      <p:pic>
        <p:nvPicPr>
          <p:cNvPr id="7" name="Graphic 6" descr="Backpack with solid fill">
            <a:extLst>
              <a:ext uri="{FF2B5EF4-FFF2-40B4-BE49-F238E27FC236}">
                <a16:creationId xmlns:a16="http://schemas.microsoft.com/office/drawing/2014/main" id="{57DD65AD-74C6-2597-35A5-4957024022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4902" y="4636393"/>
            <a:ext cx="4427376" cy="4427376"/>
          </a:xfrm>
          <a:prstGeom prst="rect">
            <a:avLst/>
          </a:prstGeom>
        </p:spPr>
      </p:pic>
      <p:pic>
        <p:nvPicPr>
          <p:cNvPr id="9" name="Graphic 8" descr="Water bottle with solid fill">
            <a:extLst>
              <a:ext uri="{FF2B5EF4-FFF2-40B4-BE49-F238E27FC236}">
                <a16:creationId xmlns:a16="http://schemas.microsoft.com/office/drawing/2014/main" id="{B01EF4F4-0A64-5B40-ACE3-EE607826ED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11387" y="4084094"/>
            <a:ext cx="1676400" cy="1676400"/>
          </a:xfrm>
          <a:prstGeom prst="rect">
            <a:avLst/>
          </a:prstGeom>
        </p:spPr>
      </p:pic>
      <p:pic>
        <p:nvPicPr>
          <p:cNvPr id="13" name="Graphic 12" descr="Shirt with solid fill">
            <a:extLst>
              <a:ext uri="{FF2B5EF4-FFF2-40B4-BE49-F238E27FC236}">
                <a16:creationId xmlns:a16="http://schemas.microsoft.com/office/drawing/2014/main" id="{60B71CA0-F47E-C251-6220-81637E2B71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407866" y="5687922"/>
            <a:ext cx="1606420" cy="1606420"/>
          </a:xfrm>
          <a:prstGeom prst="rect">
            <a:avLst/>
          </a:prstGeom>
        </p:spPr>
      </p:pic>
      <p:pic>
        <p:nvPicPr>
          <p:cNvPr id="15" name="Graphic 14" descr="Trousers with solid fill">
            <a:extLst>
              <a:ext uri="{FF2B5EF4-FFF2-40B4-BE49-F238E27FC236}">
                <a16:creationId xmlns:a16="http://schemas.microsoft.com/office/drawing/2014/main" id="{7BE1DD82-E480-36A1-5371-2F73239B9A6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480741" y="7233820"/>
            <a:ext cx="1606420" cy="1606420"/>
          </a:xfrm>
          <a:prstGeom prst="rect">
            <a:avLst/>
          </a:prstGeom>
        </p:spPr>
      </p:pic>
      <p:pic>
        <p:nvPicPr>
          <p:cNvPr id="17" name="Graphic 16" descr="Winter hat with solid fill">
            <a:extLst>
              <a:ext uri="{FF2B5EF4-FFF2-40B4-BE49-F238E27FC236}">
                <a16:creationId xmlns:a16="http://schemas.microsoft.com/office/drawing/2014/main" id="{66C9743F-DC34-064C-1589-D995074EA56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426229" y="6409536"/>
            <a:ext cx="1676400" cy="1676400"/>
          </a:xfrm>
          <a:prstGeom prst="rect">
            <a:avLst/>
          </a:prstGeom>
        </p:spPr>
      </p:pic>
      <p:pic>
        <p:nvPicPr>
          <p:cNvPr id="19" name="Graphic 18" descr="Sock with solid fill">
            <a:extLst>
              <a:ext uri="{FF2B5EF4-FFF2-40B4-BE49-F238E27FC236}">
                <a16:creationId xmlns:a16="http://schemas.microsoft.com/office/drawing/2014/main" id="{48878BE1-66DA-F78E-A65F-1D52CD64262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61836">
            <a:off x="13558819" y="7262882"/>
            <a:ext cx="1371600" cy="1371602"/>
          </a:xfrm>
          <a:prstGeom prst="rect">
            <a:avLst/>
          </a:prstGeom>
        </p:spPr>
      </p:pic>
      <p:pic>
        <p:nvPicPr>
          <p:cNvPr id="21" name="Graphic 20" descr="Medicine with solid fill">
            <a:extLst>
              <a:ext uri="{FF2B5EF4-FFF2-40B4-BE49-F238E27FC236}">
                <a16:creationId xmlns:a16="http://schemas.microsoft.com/office/drawing/2014/main" id="{9AE0E338-59B1-F8D1-5218-69722A9D4F4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79614" y="8078215"/>
            <a:ext cx="1584998" cy="1584998"/>
          </a:xfrm>
          <a:prstGeom prst="rect">
            <a:avLst/>
          </a:prstGeom>
        </p:spPr>
      </p:pic>
      <p:pic>
        <p:nvPicPr>
          <p:cNvPr id="23" name="Graphic 22" descr="First aid kit with solid fill">
            <a:extLst>
              <a:ext uri="{FF2B5EF4-FFF2-40B4-BE49-F238E27FC236}">
                <a16:creationId xmlns:a16="http://schemas.microsoft.com/office/drawing/2014/main" id="{EA432068-9AF1-DB6B-04D6-1EC99F1D74B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282211" y="8104696"/>
            <a:ext cx="1931785" cy="1931785"/>
          </a:xfrm>
          <a:prstGeom prst="rect">
            <a:avLst/>
          </a:prstGeom>
        </p:spPr>
      </p:pic>
      <p:pic>
        <p:nvPicPr>
          <p:cNvPr id="25" name="Graphic 24" descr="Smart Phone with solid fill">
            <a:extLst>
              <a:ext uri="{FF2B5EF4-FFF2-40B4-BE49-F238E27FC236}">
                <a16:creationId xmlns:a16="http://schemas.microsoft.com/office/drawing/2014/main" id="{C38C5B66-1901-EE02-9F8A-AF17697BCF7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693247" y="4182724"/>
            <a:ext cx="1400195" cy="1400195"/>
          </a:xfrm>
          <a:prstGeom prst="rect">
            <a:avLst/>
          </a:prstGeom>
        </p:spPr>
      </p:pic>
      <p:pic>
        <p:nvPicPr>
          <p:cNvPr id="27" name="Graphic 26" descr="Employee badge with solid fill">
            <a:extLst>
              <a:ext uri="{FF2B5EF4-FFF2-40B4-BE49-F238E27FC236}">
                <a16:creationId xmlns:a16="http://schemas.microsoft.com/office/drawing/2014/main" id="{5D2453FB-55C1-8EF2-4610-4E0F5060B92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020193" y="8363028"/>
            <a:ext cx="1623741" cy="1623741"/>
          </a:xfrm>
          <a:prstGeom prst="rect">
            <a:avLst/>
          </a:prstGeom>
        </p:spPr>
      </p:pic>
      <p:pic>
        <p:nvPicPr>
          <p:cNvPr id="29" name="Graphic 28" descr="Contract with solid fill">
            <a:extLst>
              <a:ext uri="{FF2B5EF4-FFF2-40B4-BE49-F238E27FC236}">
                <a16:creationId xmlns:a16="http://schemas.microsoft.com/office/drawing/2014/main" id="{A97C477C-EC90-F315-9D92-FE1DC64C360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149196" y="4217619"/>
            <a:ext cx="1537279" cy="1537279"/>
          </a:xfrm>
          <a:prstGeom prst="rect">
            <a:avLst/>
          </a:prstGeom>
        </p:spPr>
      </p:pic>
      <p:pic>
        <p:nvPicPr>
          <p:cNvPr id="32" name="Graphic 31" descr="Toothbrush outline">
            <a:extLst>
              <a:ext uri="{FF2B5EF4-FFF2-40B4-BE49-F238E27FC236}">
                <a16:creationId xmlns:a16="http://schemas.microsoft.com/office/drawing/2014/main" id="{E018233F-FAC0-B795-36CF-39043C5B07D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257824" y="4764986"/>
            <a:ext cx="1341234" cy="1341234"/>
          </a:xfrm>
          <a:prstGeom prst="rect">
            <a:avLst/>
          </a:prstGeom>
        </p:spPr>
      </p:pic>
      <p:pic>
        <p:nvPicPr>
          <p:cNvPr id="34" name="Graphic 33" descr="Toothpaste with solid fill">
            <a:extLst>
              <a:ext uri="{FF2B5EF4-FFF2-40B4-BE49-F238E27FC236}">
                <a16:creationId xmlns:a16="http://schemas.microsoft.com/office/drawing/2014/main" id="{BD4E0AB2-EEC4-EFE2-D84B-CAE2E861CF3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534035" y="4618891"/>
            <a:ext cx="1323080" cy="1323080"/>
          </a:xfrm>
          <a:prstGeom prst="rect">
            <a:avLst/>
          </a:prstGeom>
        </p:spPr>
      </p:pic>
      <p:pic>
        <p:nvPicPr>
          <p:cNvPr id="38" name="Graphic 37" descr="Money with solid fill">
            <a:extLst>
              <a:ext uri="{FF2B5EF4-FFF2-40B4-BE49-F238E27FC236}">
                <a16:creationId xmlns:a16="http://schemas.microsoft.com/office/drawing/2014/main" id="{AFE1A7E4-302F-D9AC-592C-CF29AE9F7ECF}"/>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722364" y="8036495"/>
            <a:ext cx="1485464" cy="1485464"/>
          </a:xfrm>
          <a:prstGeom prst="rect">
            <a:avLst/>
          </a:prstGeom>
        </p:spPr>
      </p:pic>
      <p:pic>
        <p:nvPicPr>
          <p:cNvPr id="40" name="Graphic 39" descr="Wallet with solid fill">
            <a:extLst>
              <a:ext uri="{FF2B5EF4-FFF2-40B4-BE49-F238E27FC236}">
                <a16:creationId xmlns:a16="http://schemas.microsoft.com/office/drawing/2014/main" id="{D124687A-2BCE-1873-2FD2-F1619D6E0B75}"/>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439405" y="6461223"/>
            <a:ext cx="1485464" cy="1485464"/>
          </a:xfrm>
          <a:prstGeom prst="rect">
            <a:avLst/>
          </a:prstGeom>
        </p:spPr>
      </p:pic>
      <p:pic>
        <p:nvPicPr>
          <p:cNvPr id="42" name="Graphic 41" descr="Boot with solid fill">
            <a:extLst>
              <a:ext uri="{FF2B5EF4-FFF2-40B4-BE49-F238E27FC236}">
                <a16:creationId xmlns:a16="http://schemas.microsoft.com/office/drawing/2014/main" id="{F1D3C498-8281-10E0-E611-C0DC4747AF0A}"/>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4641506" y="6154182"/>
            <a:ext cx="1271063" cy="1271063"/>
          </a:xfrm>
          <a:prstGeom prst="rect">
            <a:avLst/>
          </a:prstGeom>
        </p:spPr>
      </p:pic>
      <p:pic>
        <p:nvPicPr>
          <p:cNvPr id="44" name="Graphic 43" descr="Radio with solid fill">
            <a:extLst>
              <a:ext uri="{FF2B5EF4-FFF2-40B4-BE49-F238E27FC236}">
                <a16:creationId xmlns:a16="http://schemas.microsoft.com/office/drawing/2014/main" id="{DE908902-35DD-BF9D-6D13-A2C0F6CE3ECB}"/>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1919139" y="4465012"/>
            <a:ext cx="1510092" cy="1510092"/>
          </a:xfrm>
          <a:prstGeom prst="rect">
            <a:avLst/>
          </a:prstGeom>
        </p:spPr>
      </p:pic>
      <p:pic>
        <p:nvPicPr>
          <p:cNvPr id="46" name="Graphic 45" descr="Battery charging with solid fill">
            <a:extLst>
              <a:ext uri="{FF2B5EF4-FFF2-40B4-BE49-F238E27FC236}">
                <a16:creationId xmlns:a16="http://schemas.microsoft.com/office/drawing/2014/main" id="{F499C2CC-2AF9-06E5-3265-AC434D8FBFDB}"/>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6267887" y="5620487"/>
            <a:ext cx="1229594" cy="1229594"/>
          </a:xfrm>
          <a:prstGeom prst="rect">
            <a:avLst/>
          </a:prstGeom>
        </p:spPr>
      </p:pic>
      <p:pic>
        <p:nvPicPr>
          <p:cNvPr id="48" name="Graphic 47" descr="Map with pin with solid fill">
            <a:extLst>
              <a:ext uri="{FF2B5EF4-FFF2-40B4-BE49-F238E27FC236}">
                <a16:creationId xmlns:a16="http://schemas.microsoft.com/office/drawing/2014/main" id="{5C894CEA-DC07-1CC7-E2BD-42D81F4C7158}"/>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1303148" y="6071664"/>
            <a:ext cx="1565841" cy="1565841"/>
          </a:xfrm>
          <a:prstGeom prst="rect">
            <a:avLst/>
          </a:prstGeom>
        </p:spPr>
      </p:pic>
      <p:pic>
        <p:nvPicPr>
          <p:cNvPr id="50" name="Graphic 49" descr="Torch with solid fill">
            <a:extLst>
              <a:ext uri="{FF2B5EF4-FFF2-40B4-BE49-F238E27FC236}">
                <a16:creationId xmlns:a16="http://schemas.microsoft.com/office/drawing/2014/main" id="{6E76DBDC-C48E-89B6-9AF4-12E2E9FCA1AB}"/>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3181958" y="4834906"/>
            <a:ext cx="1229594" cy="1229594"/>
          </a:xfrm>
          <a:prstGeom prst="rect">
            <a:avLst/>
          </a:prstGeom>
        </p:spPr>
      </p:pic>
      <p:pic>
        <p:nvPicPr>
          <p:cNvPr id="52" name="Graphic 51" descr="Pocket knife with solid fill">
            <a:extLst>
              <a:ext uri="{FF2B5EF4-FFF2-40B4-BE49-F238E27FC236}">
                <a16:creationId xmlns:a16="http://schemas.microsoft.com/office/drawing/2014/main" id="{5634EFCD-4509-7496-CA5F-13337A3F0851}"/>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4890083" y="6684739"/>
            <a:ext cx="1397836" cy="1397836"/>
          </a:xfrm>
          <a:prstGeom prst="rect">
            <a:avLst/>
          </a:prstGeom>
        </p:spPr>
      </p:pic>
      <p:pic>
        <p:nvPicPr>
          <p:cNvPr id="54" name="Graphic 53" descr="Whistle with solid fill">
            <a:extLst>
              <a:ext uri="{FF2B5EF4-FFF2-40B4-BE49-F238E27FC236}">
                <a16:creationId xmlns:a16="http://schemas.microsoft.com/office/drawing/2014/main" id="{70C8554A-EDB6-A2EA-A45C-30748905BE66}"/>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3938250" y="6487147"/>
            <a:ext cx="914400" cy="914400"/>
          </a:xfrm>
          <a:prstGeom prst="rect">
            <a:avLst/>
          </a:prstGeom>
        </p:spPr>
      </p:pic>
      <p:pic>
        <p:nvPicPr>
          <p:cNvPr id="56" name="Graphic 55" descr="Baby bottle with solid fill">
            <a:extLst>
              <a:ext uri="{FF2B5EF4-FFF2-40B4-BE49-F238E27FC236}">
                <a16:creationId xmlns:a16="http://schemas.microsoft.com/office/drawing/2014/main" id="{32C2611F-0AE8-FCC9-AFA4-4C099B39AF59}"/>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4968922" y="8259299"/>
            <a:ext cx="1277345" cy="1277345"/>
          </a:xfrm>
          <a:prstGeom prst="rect">
            <a:avLst/>
          </a:prstGeom>
        </p:spPr>
      </p:pic>
      <p:sp>
        <p:nvSpPr>
          <p:cNvPr id="57" name="TextBox 56">
            <a:extLst>
              <a:ext uri="{FF2B5EF4-FFF2-40B4-BE49-F238E27FC236}">
                <a16:creationId xmlns:a16="http://schemas.microsoft.com/office/drawing/2014/main" id="{719F3109-2B85-6DDB-F633-AEE8695EE45C}"/>
              </a:ext>
            </a:extLst>
          </p:cNvPr>
          <p:cNvSpPr txBox="1"/>
          <p:nvPr/>
        </p:nvSpPr>
        <p:spPr>
          <a:xfrm>
            <a:off x="13329655" y="3788284"/>
            <a:ext cx="1307056" cy="369332"/>
          </a:xfrm>
          <a:prstGeom prst="rect">
            <a:avLst/>
          </a:prstGeom>
          <a:noFill/>
        </p:spPr>
        <p:txBody>
          <a:bodyPr wrap="square" rtlCol="0">
            <a:spAutoFit/>
          </a:bodyPr>
          <a:lstStyle/>
          <a:p>
            <a:pPr algn="ctr"/>
            <a:r>
              <a:rPr lang="en-US" dirty="0"/>
              <a:t>Water</a:t>
            </a:r>
          </a:p>
        </p:txBody>
      </p:sp>
      <p:sp>
        <p:nvSpPr>
          <p:cNvPr id="58" name="TextBox 57">
            <a:extLst>
              <a:ext uri="{FF2B5EF4-FFF2-40B4-BE49-F238E27FC236}">
                <a16:creationId xmlns:a16="http://schemas.microsoft.com/office/drawing/2014/main" id="{BF082E90-D473-C7CC-C628-BCB32F90DA04}"/>
              </a:ext>
            </a:extLst>
          </p:cNvPr>
          <p:cNvSpPr txBox="1"/>
          <p:nvPr/>
        </p:nvSpPr>
        <p:spPr>
          <a:xfrm>
            <a:off x="7167148" y="3972950"/>
            <a:ext cx="1453771" cy="369332"/>
          </a:xfrm>
          <a:prstGeom prst="rect">
            <a:avLst/>
          </a:prstGeom>
          <a:noFill/>
        </p:spPr>
        <p:txBody>
          <a:bodyPr wrap="square" rtlCol="0">
            <a:spAutoFit/>
          </a:bodyPr>
          <a:lstStyle/>
          <a:p>
            <a:pPr algn="ctr"/>
            <a:r>
              <a:rPr lang="en-US" dirty="0"/>
              <a:t>Documents</a:t>
            </a:r>
          </a:p>
        </p:txBody>
      </p:sp>
      <p:sp>
        <p:nvSpPr>
          <p:cNvPr id="59" name="TextBox 58">
            <a:extLst>
              <a:ext uri="{FF2B5EF4-FFF2-40B4-BE49-F238E27FC236}">
                <a16:creationId xmlns:a16="http://schemas.microsoft.com/office/drawing/2014/main" id="{B7E84DE0-C630-8FF5-82C0-7406DDC1409F}"/>
              </a:ext>
            </a:extLst>
          </p:cNvPr>
          <p:cNvSpPr txBox="1"/>
          <p:nvPr/>
        </p:nvSpPr>
        <p:spPr>
          <a:xfrm>
            <a:off x="10810114" y="3844814"/>
            <a:ext cx="1352482" cy="369332"/>
          </a:xfrm>
          <a:prstGeom prst="rect">
            <a:avLst/>
          </a:prstGeom>
          <a:noFill/>
        </p:spPr>
        <p:txBody>
          <a:bodyPr wrap="square" rtlCol="0">
            <a:spAutoFit/>
          </a:bodyPr>
          <a:lstStyle/>
          <a:p>
            <a:r>
              <a:rPr lang="en-US" dirty="0"/>
              <a:t>Cell phone</a:t>
            </a:r>
          </a:p>
        </p:txBody>
      </p:sp>
      <p:sp>
        <p:nvSpPr>
          <p:cNvPr id="61" name="TextBox 60">
            <a:extLst>
              <a:ext uri="{FF2B5EF4-FFF2-40B4-BE49-F238E27FC236}">
                <a16:creationId xmlns:a16="http://schemas.microsoft.com/office/drawing/2014/main" id="{9CF3AC2F-EF39-41C3-7F2E-7F170AB47D11}"/>
              </a:ext>
            </a:extLst>
          </p:cNvPr>
          <p:cNvSpPr txBox="1"/>
          <p:nvPr/>
        </p:nvSpPr>
        <p:spPr>
          <a:xfrm>
            <a:off x="3415095" y="7801519"/>
            <a:ext cx="1536754" cy="369332"/>
          </a:xfrm>
          <a:prstGeom prst="rect">
            <a:avLst/>
          </a:prstGeom>
          <a:noFill/>
        </p:spPr>
        <p:txBody>
          <a:bodyPr wrap="square" rtlCol="0">
            <a:spAutoFit/>
          </a:bodyPr>
          <a:lstStyle/>
          <a:p>
            <a:pPr algn="ctr"/>
            <a:r>
              <a:rPr lang="en-US" dirty="0"/>
              <a:t>Medicine</a:t>
            </a:r>
          </a:p>
        </p:txBody>
      </p:sp>
      <p:sp>
        <p:nvSpPr>
          <p:cNvPr id="62" name="TextBox 61">
            <a:extLst>
              <a:ext uri="{FF2B5EF4-FFF2-40B4-BE49-F238E27FC236}">
                <a16:creationId xmlns:a16="http://schemas.microsoft.com/office/drawing/2014/main" id="{1A871797-266C-3A74-47A5-DE6F3A4E7533}"/>
              </a:ext>
            </a:extLst>
          </p:cNvPr>
          <p:cNvSpPr txBox="1"/>
          <p:nvPr/>
        </p:nvSpPr>
        <p:spPr>
          <a:xfrm>
            <a:off x="3326675" y="6091891"/>
            <a:ext cx="1152103" cy="369332"/>
          </a:xfrm>
          <a:prstGeom prst="rect">
            <a:avLst/>
          </a:prstGeom>
          <a:noFill/>
        </p:spPr>
        <p:txBody>
          <a:bodyPr wrap="square" rtlCol="0">
            <a:spAutoFit/>
          </a:bodyPr>
          <a:lstStyle/>
          <a:p>
            <a:pPr algn="ctr"/>
            <a:r>
              <a:rPr lang="en-US" dirty="0"/>
              <a:t>Flashlight</a:t>
            </a:r>
          </a:p>
        </p:txBody>
      </p:sp>
      <p:sp>
        <p:nvSpPr>
          <p:cNvPr id="63" name="TextBox 62">
            <a:extLst>
              <a:ext uri="{FF2B5EF4-FFF2-40B4-BE49-F238E27FC236}">
                <a16:creationId xmlns:a16="http://schemas.microsoft.com/office/drawing/2014/main" id="{708D4417-6EF3-F9F8-B42B-206EC50785F7}"/>
              </a:ext>
            </a:extLst>
          </p:cNvPr>
          <p:cNvSpPr txBox="1"/>
          <p:nvPr/>
        </p:nvSpPr>
        <p:spPr>
          <a:xfrm>
            <a:off x="4411552" y="6172400"/>
            <a:ext cx="1921560" cy="369332"/>
          </a:xfrm>
          <a:prstGeom prst="rect">
            <a:avLst/>
          </a:prstGeom>
          <a:noFill/>
        </p:spPr>
        <p:txBody>
          <a:bodyPr wrap="square" rtlCol="0">
            <a:spAutoFit/>
          </a:bodyPr>
          <a:lstStyle/>
          <a:p>
            <a:r>
              <a:rPr lang="en-US" dirty="0"/>
              <a:t>Hygiene Supplies</a:t>
            </a:r>
          </a:p>
        </p:txBody>
      </p:sp>
      <p:sp>
        <p:nvSpPr>
          <p:cNvPr id="64" name="TextBox 63">
            <a:extLst>
              <a:ext uri="{FF2B5EF4-FFF2-40B4-BE49-F238E27FC236}">
                <a16:creationId xmlns:a16="http://schemas.microsoft.com/office/drawing/2014/main" id="{A80BD736-00AD-7B8D-3142-B1C7CF734458}"/>
              </a:ext>
            </a:extLst>
          </p:cNvPr>
          <p:cNvSpPr txBox="1"/>
          <p:nvPr/>
        </p:nvSpPr>
        <p:spPr>
          <a:xfrm>
            <a:off x="3618946" y="7203955"/>
            <a:ext cx="1348715" cy="369332"/>
          </a:xfrm>
          <a:prstGeom prst="rect">
            <a:avLst/>
          </a:prstGeom>
          <a:noFill/>
        </p:spPr>
        <p:txBody>
          <a:bodyPr wrap="square" rtlCol="0">
            <a:spAutoFit/>
          </a:bodyPr>
          <a:lstStyle/>
          <a:p>
            <a:pPr algn="ctr"/>
            <a:r>
              <a:rPr lang="en-US" dirty="0"/>
              <a:t>Whistle</a:t>
            </a:r>
          </a:p>
        </p:txBody>
      </p:sp>
      <p:sp>
        <p:nvSpPr>
          <p:cNvPr id="65" name="TextBox 64">
            <a:extLst>
              <a:ext uri="{FF2B5EF4-FFF2-40B4-BE49-F238E27FC236}">
                <a16:creationId xmlns:a16="http://schemas.microsoft.com/office/drawing/2014/main" id="{714F8ADD-C66E-6EEE-2E00-680264E01596}"/>
              </a:ext>
            </a:extLst>
          </p:cNvPr>
          <p:cNvSpPr txBox="1"/>
          <p:nvPr/>
        </p:nvSpPr>
        <p:spPr>
          <a:xfrm>
            <a:off x="4834979" y="7900960"/>
            <a:ext cx="1738578" cy="369332"/>
          </a:xfrm>
          <a:prstGeom prst="rect">
            <a:avLst/>
          </a:prstGeom>
          <a:noFill/>
        </p:spPr>
        <p:txBody>
          <a:bodyPr wrap="square" rtlCol="0">
            <a:spAutoFit/>
          </a:bodyPr>
          <a:lstStyle/>
          <a:p>
            <a:pPr algn="ctr"/>
            <a:r>
              <a:rPr lang="en-US" dirty="0"/>
              <a:t>Multi-tool</a:t>
            </a:r>
          </a:p>
        </p:txBody>
      </p:sp>
      <p:sp>
        <p:nvSpPr>
          <p:cNvPr id="66" name="TextBox 65">
            <a:extLst>
              <a:ext uri="{FF2B5EF4-FFF2-40B4-BE49-F238E27FC236}">
                <a16:creationId xmlns:a16="http://schemas.microsoft.com/office/drawing/2014/main" id="{9CD3B3AC-30B8-FBD0-F52E-A04A22C87EAB}"/>
              </a:ext>
            </a:extLst>
          </p:cNvPr>
          <p:cNvSpPr txBox="1"/>
          <p:nvPr/>
        </p:nvSpPr>
        <p:spPr>
          <a:xfrm>
            <a:off x="6657067" y="7778058"/>
            <a:ext cx="1475285" cy="369332"/>
          </a:xfrm>
          <a:prstGeom prst="rect">
            <a:avLst/>
          </a:prstGeom>
          <a:noFill/>
        </p:spPr>
        <p:txBody>
          <a:bodyPr wrap="square" rtlCol="0">
            <a:spAutoFit/>
          </a:bodyPr>
          <a:lstStyle/>
          <a:p>
            <a:pPr algn="ctr"/>
            <a:r>
              <a:rPr lang="en-US" dirty="0"/>
              <a:t>Wallet</a:t>
            </a:r>
          </a:p>
        </p:txBody>
      </p:sp>
      <p:sp>
        <p:nvSpPr>
          <p:cNvPr id="67" name="TextBox 66">
            <a:extLst>
              <a:ext uri="{FF2B5EF4-FFF2-40B4-BE49-F238E27FC236}">
                <a16:creationId xmlns:a16="http://schemas.microsoft.com/office/drawing/2014/main" id="{4B6B5F14-587E-FAF4-2115-AD87AAFA3456}"/>
              </a:ext>
            </a:extLst>
          </p:cNvPr>
          <p:cNvSpPr txBox="1"/>
          <p:nvPr/>
        </p:nvSpPr>
        <p:spPr>
          <a:xfrm>
            <a:off x="6310273" y="5467330"/>
            <a:ext cx="1090900" cy="369332"/>
          </a:xfrm>
          <a:prstGeom prst="rect">
            <a:avLst/>
          </a:prstGeom>
          <a:noFill/>
        </p:spPr>
        <p:txBody>
          <a:bodyPr wrap="square" rtlCol="0">
            <a:spAutoFit/>
          </a:bodyPr>
          <a:lstStyle/>
          <a:p>
            <a:r>
              <a:rPr lang="en-US" dirty="0"/>
              <a:t>Batteries</a:t>
            </a:r>
          </a:p>
        </p:txBody>
      </p:sp>
      <p:sp>
        <p:nvSpPr>
          <p:cNvPr id="68" name="TextBox 67">
            <a:extLst>
              <a:ext uri="{FF2B5EF4-FFF2-40B4-BE49-F238E27FC236}">
                <a16:creationId xmlns:a16="http://schemas.microsoft.com/office/drawing/2014/main" id="{64518A43-CCD3-315F-E803-0FF5F03D02EF}"/>
              </a:ext>
            </a:extLst>
          </p:cNvPr>
          <p:cNvSpPr txBox="1"/>
          <p:nvPr/>
        </p:nvSpPr>
        <p:spPr>
          <a:xfrm>
            <a:off x="4985077" y="9536644"/>
            <a:ext cx="1485464" cy="369332"/>
          </a:xfrm>
          <a:prstGeom prst="rect">
            <a:avLst/>
          </a:prstGeom>
          <a:noFill/>
        </p:spPr>
        <p:txBody>
          <a:bodyPr wrap="square" rtlCol="0">
            <a:spAutoFit/>
          </a:bodyPr>
          <a:lstStyle/>
          <a:p>
            <a:r>
              <a:rPr lang="en-US" dirty="0"/>
              <a:t>Baby Supplies</a:t>
            </a:r>
          </a:p>
        </p:txBody>
      </p:sp>
      <p:sp>
        <p:nvSpPr>
          <p:cNvPr id="69" name="TextBox 68">
            <a:extLst>
              <a:ext uri="{FF2B5EF4-FFF2-40B4-BE49-F238E27FC236}">
                <a16:creationId xmlns:a16="http://schemas.microsoft.com/office/drawing/2014/main" id="{2F34AFD8-BC04-7DC5-8402-21DB0E51B15A}"/>
              </a:ext>
            </a:extLst>
          </p:cNvPr>
          <p:cNvSpPr txBox="1"/>
          <p:nvPr/>
        </p:nvSpPr>
        <p:spPr>
          <a:xfrm>
            <a:off x="6914739" y="9365459"/>
            <a:ext cx="1058936" cy="369332"/>
          </a:xfrm>
          <a:prstGeom prst="rect">
            <a:avLst/>
          </a:prstGeom>
          <a:noFill/>
        </p:spPr>
        <p:txBody>
          <a:bodyPr wrap="square" rtlCol="0">
            <a:spAutoFit/>
          </a:bodyPr>
          <a:lstStyle/>
          <a:p>
            <a:pPr algn="ctr"/>
            <a:r>
              <a:rPr lang="en-US" dirty="0"/>
              <a:t>Cash</a:t>
            </a:r>
          </a:p>
        </p:txBody>
      </p:sp>
      <p:sp>
        <p:nvSpPr>
          <p:cNvPr id="70" name="TextBox 69">
            <a:extLst>
              <a:ext uri="{FF2B5EF4-FFF2-40B4-BE49-F238E27FC236}">
                <a16:creationId xmlns:a16="http://schemas.microsoft.com/office/drawing/2014/main" id="{40D73649-B0AA-B6AA-2C75-46CC7EC8163E}"/>
              </a:ext>
            </a:extLst>
          </p:cNvPr>
          <p:cNvSpPr txBox="1"/>
          <p:nvPr/>
        </p:nvSpPr>
        <p:spPr>
          <a:xfrm>
            <a:off x="9196900" y="9780600"/>
            <a:ext cx="1270329" cy="369332"/>
          </a:xfrm>
          <a:prstGeom prst="rect">
            <a:avLst/>
          </a:prstGeom>
          <a:noFill/>
        </p:spPr>
        <p:txBody>
          <a:bodyPr wrap="square" rtlCol="0">
            <a:spAutoFit/>
          </a:bodyPr>
          <a:lstStyle/>
          <a:p>
            <a:pPr algn="ctr"/>
            <a:r>
              <a:rPr lang="en-US" dirty="0"/>
              <a:t>ID</a:t>
            </a:r>
          </a:p>
        </p:txBody>
      </p:sp>
      <p:sp>
        <p:nvSpPr>
          <p:cNvPr id="71" name="TextBox 70">
            <a:extLst>
              <a:ext uri="{FF2B5EF4-FFF2-40B4-BE49-F238E27FC236}">
                <a16:creationId xmlns:a16="http://schemas.microsoft.com/office/drawing/2014/main" id="{D3F88D31-E47A-B00A-4162-F2C9F46442F3}"/>
              </a:ext>
            </a:extLst>
          </p:cNvPr>
          <p:cNvSpPr txBox="1"/>
          <p:nvPr/>
        </p:nvSpPr>
        <p:spPr>
          <a:xfrm>
            <a:off x="11521554" y="9759434"/>
            <a:ext cx="1287624" cy="369332"/>
          </a:xfrm>
          <a:prstGeom prst="rect">
            <a:avLst/>
          </a:prstGeom>
          <a:noFill/>
        </p:spPr>
        <p:txBody>
          <a:bodyPr wrap="square" rtlCol="0">
            <a:spAutoFit/>
          </a:bodyPr>
          <a:lstStyle/>
          <a:p>
            <a:pPr algn="ctr"/>
            <a:r>
              <a:rPr lang="en-US" dirty="0"/>
              <a:t>First Aid</a:t>
            </a:r>
          </a:p>
        </p:txBody>
      </p:sp>
      <p:sp>
        <p:nvSpPr>
          <p:cNvPr id="72" name="TextBox 71">
            <a:extLst>
              <a:ext uri="{FF2B5EF4-FFF2-40B4-BE49-F238E27FC236}">
                <a16:creationId xmlns:a16="http://schemas.microsoft.com/office/drawing/2014/main" id="{6E9AC269-CE68-295A-0E55-ABF7E47B3D9F}"/>
              </a:ext>
            </a:extLst>
          </p:cNvPr>
          <p:cNvSpPr txBox="1"/>
          <p:nvPr/>
        </p:nvSpPr>
        <p:spPr>
          <a:xfrm>
            <a:off x="13490724" y="8840240"/>
            <a:ext cx="2633192" cy="369332"/>
          </a:xfrm>
          <a:prstGeom prst="rect">
            <a:avLst/>
          </a:prstGeom>
          <a:noFill/>
        </p:spPr>
        <p:txBody>
          <a:bodyPr wrap="square" rtlCol="0">
            <a:spAutoFit/>
          </a:bodyPr>
          <a:lstStyle/>
          <a:p>
            <a:r>
              <a:rPr lang="en-US" dirty="0"/>
              <a:t>Various weather clothing</a:t>
            </a:r>
          </a:p>
        </p:txBody>
      </p:sp>
      <p:sp>
        <p:nvSpPr>
          <p:cNvPr id="73" name="TextBox 72">
            <a:extLst>
              <a:ext uri="{FF2B5EF4-FFF2-40B4-BE49-F238E27FC236}">
                <a16:creationId xmlns:a16="http://schemas.microsoft.com/office/drawing/2014/main" id="{2DD78F1B-E7FC-30CF-F98D-B71BBA3619CA}"/>
              </a:ext>
            </a:extLst>
          </p:cNvPr>
          <p:cNvSpPr txBox="1"/>
          <p:nvPr/>
        </p:nvSpPr>
        <p:spPr>
          <a:xfrm>
            <a:off x="12162596" y="5861940"/>
            <a:ext cx="1193054" cy="369332"/>
          </a:xfrm>
          <a:prstGeom prst="rect">
            <a:avLst/>
          </a:prstGeom>
          <a:noFill/>
        </p:spPr>
        <p:txBody>
          <a:bodyPr wrap="square" rtlCol="0">
            <a:spAutoFit/>
          </a:bodyPr>
          <a:lstStyle/>
          <a:p>
            <a:pPr algn="ctr"/>
            <a:r>
              <a:rPr lang="en-US" dirty="0"/>
              <a:t>Radio</a:t>
            </a:r>
          </a:p>
        </p:txBody>
      </p:sp>
      <p:sp>
        <p:nvSpPr>
          <p:cNvPr id="74" name="TextBox 73">
            <a:extLst>
              <a:ext uri="{FF2B5EF4-FFF2-40B4-BE49-F238E27FC236}">
                <a16:creationId xmlns:a16="http://schemas.microsoft.com/office/drawing/2014/main" id="{D59F1188-EE31-8B7D-8417-A74800025B26}"/>
              </a:ext>
            </a:extLst>
          </p:cNvPr>
          <p:cNvSpPr txBox="1"/>
          <p:nvPr/>
        </p:nvSpPr>
        <p:spPr>
          <a:xfrm>
            <a:off x="11743850" y="7444758"/>
            <a:ext cx="729408" cy="369332"/>
          </a:xfrm>
          <a:prstGeom prst="rect">
            <a:avLst/>
          </a:prstGeom>
          <a:noFill/>
        </p:spPr>
        <p:txBody>
          <a:bodyPr wrap="square" rtlCol="0">
            <a:spAutoFit/>
          </a:bodyPr>
          <a:lstStyle/>
          <a:p>
            <a:pPr algn="ctr"/>
            <a:r>
              <a:rPr lang="en-US" dirty="0"/>
              <a:t>Map</a:t>
            </a:r>
          </a:p>
        </p:txBody>
      </p:sp>
      <p:pic>
        <p:nvPicPr>
          <p:cNvPr id="76" name="Graphic 75" descr="Tent with solid fill">
            <a:extLst>
              <a:ext uri="{FF2B5EF4-FFF2-40B4-BE49-F238E27FC236}">
                <a16:creationId xmlns:a16="http://schemas.microsoft.com/office/drawing/2014/main" id="{C8DAE248-5544-7CBD-FF72-A680844D1A15}"/>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14447575" y="4222716"/>
            <a:ext cx="1510091" cy="1510091"/>
          </a:xfrm>
          <a:prstGeom prst="rect">
            <a:avLst/>
          </a:prstGeom>
        </p:spPr>
      </p:pic>
      <p:sp>
        <p:nvSpPr>
          <p:cNvPr id="77" name="TextBox 76">
            <a:extLst>
              <a:ext uri="{FF2B5EF4-FFF2-40B4-BE49-F238E27FC236}">
                <a16:creationId xmlns:a16="http://schemas.microsoft.com/office/drawing/2014/main" id="{D1ADB58E-CE46-D592-7599-7D541B6F68A4}"/>
              </a:ext>
            </a:extLst>
          </p:cNvPr>
          <p:cNvSpPr txBox="1"/>
          <p:nvPr/>
        </p:nvSpPr>
        <p:spPr>
          <a:xfrm>
            <a:off x="14544322" y="5411023"/>
            <a:ext cx="1316596" cy="369332"/>
          </a:xfrm>
          <a:prstGeom prst="rect">
            <a:avLst/>
          </a:prstGeom>
          <a:noFill/>
        </p:spPr>
        <p:txBody>
          <a:bodyPr wrap="square" rtlCol="0">
            <a:spAutoFit/>
          </a:bodyPr>
          <a:lstStyle/>
          <a:p>
            <a:pPr algn="ctr"/>
            <a:r>
              <a:rPr lang="en-US" dirty="0"/>
              <a:t>Tent</a:t>
            </a:r>
          </a:p>
        </p:txBody>
      </p:sp>
      <p:sp>
        <p:nvSpPr>
          <p:cNvPr id="3" name="TextBox 2">
            <a:extLst>
              <a:ext uri="{FF2B5EF4-FFF2-40B4-BE49-F238E27FC236}">
                <a16:creationId xmlns:a16="http://schemas.microsoft.com/office/drawing/2014/main" id="{58CBDBD8-852B-A554-C79E-9EBB8850075E}"/>
              </a:ext>
            </a:extLst>
          </p:cNvPr>
          <p:cNvSpPr txBox="1"/>
          <p:nvPr/>
        </p:nvSpPr>
        <p:spPr>
          <a:xfrm>
            <a:off x="3185959" y="2190817"/>
            <a:ext cx="11274836" cy="1569660"/>
          </a:xfrm>
          <a:prstGeom prst="rect">
            <a:avLst/>
          </a:prstGeom>
          <a:noFill/>
        </p:spPr>
        <p:txBody>
          <a:bodyPr wrap="square" rtlCol="0">
            <a:spAutoFit/>
          </a:bodyPr>
          <a:lstStyle/>
          <a:p>
            <a:pPr marL="285750" indent="-285750">
              <a:buFont typeface="Arial" panose="020B0604020202020204" pitchFamily="34" charset="0"/>
              <a:buChar char="•"/>
            </a:pPr>
            <a:r>
              <a:rPr lang="en-US" sz="2400"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Emergency Go bag - used when an emergency occurs, and filled with necessary items to help you survive for 42-96 hours </a:t>
            </a:r>
          </a:p>
          <a:p>
            <a:pPr marL="285750" indent="-28575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Always include important identify documents (birth certificates, </a:t>
            </a:r>
            <a:r>
              <a:rPr lang="en-US" sz="240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ssn</a:t>
            </a: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 passport, home deed, rental agreement, </a:t>
            </a:r>
            <a:r>
              <a:rPr lang="en-US" sz="240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etc</a:t>
            </a: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751769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028700" y="0"/>
            <a:ext cx="9437043" cy="10287000"/>
          </a:xfrm>
          <a:prstGeom prst="rect">
            <a:avLst/>
          </a:prstGeom>
        </p:spPr>
      </p:pic>
      <p:pic>
        <p:nvPicPr>
          <p:cNvPr id="3" name="Picture 3"/>
          <p:cNvPicPr>
            <a:picLocks noChangeAspect="1"/>
          </p:cNvPicPr>
          <p:nvPr/>
        </p:nvPicPr>
        <p:blipFill>
          <a:blip r:embed="rId3"/>
          <a:srcRect l="7572" t="20082" r="8559" b="42910"/>
          <a:stretch>
            <a:fillRect/>
          </a:stretch>
        </p:blipFill>
        <p:spPr>
          <a:xfrm>
            <a:off x="906594" y="1082183"/>
            <a:ext cx="4057712" cy="1790497"/>
          </a:xfrm>
          <a:prstGeom prst="rect">
            <a:avLst/>
          </a:prstGeom>
        </p:spPr>
      </p:pic>
      <p:sp>
        <p:nvSpPr>
          <p:cNvPr id="5" name="Rectangle 4">
            <a:extLst>
              <a:ext uri="{FF2B5EF4-FFF2-40B4-BE49-F238E27FC236}">
                <a16:creationId xmlns:a16="http://schemas.microsoft.com/office/drawing/2014/main" id="{FDFC438C-8B30-345F-34D9-217090050D42}"/>
              </a:ext>
            </a:extLst>
          </p:cNvPr>
          <p:cNvSpPr/>
          <p:nvPr/>
        </p:nvSpPr>
        <p:spPr>
          <a:xfrm>
            <a:off x="6276975" y="3695700"/>
            <a:ext cx="7734300" cy="20574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C55B8E4-38A4-5695-E9BF-80E14347AD8E}"/>
              </a:ext>
            </a:extLst>
          </p:cNvPr>
          <p:cNvSpPr txBox="1"/>
          <p:nvPr/>
        </p:nvSpPr>
        <p:spPr>
          <a:xfrm>
            <a:off x="6962775" y="3702062"/>
            <a:ext cx="6362700" cy="1509837"/>
          </a:xfrm>
          <a:prstGeom prst="rect">
            <a:avLst/>
          </a:prstGeom>
        </p:spPr>
        <p:txBody>
          <a:bodyPr wrap="square" lIns="0" tIns="0" rIns="0" bIns="0" rtlCol="0" anchor="t">
            <a:spAutoFit/>
          </a:bodyPr>
          <a:lstStyle/>
          <a:p>
            <a:pPr algn="ctr">
              <a:lnSpc>
                <a:spcPts val="12599"/>
              </a:lnSpc>
            </a:pPr>
            <a:r>
              <a:rPr lang="en-US" sz="9000" dirty="0">
                <a:solidFill>
                  <a:schemeClr val="bg1"/>
                </a:solidFill>
                <a:latin typeface="Open Sans Extra Bold"/>
              </a:rPr>
              <a:t>DURING:</a:t>
            </a:r>
          </a:p>
        </p:txBody>
      </p:sp>
      <p:sp>
        <p:nvSpPr>
          <p:cNvPr id="6" name="TextBox 5">
            <a:extLst>
              <a:ext uri="{FF2B5EF4-FFF2-40B4-BE49-F238E27FC236}">
                <a16:creationId xmlns:a16="http://schemas.microsoft.com/office/drawing/2014/main" id="{3357B0AD-E90F-A626-8B2B-C6E78C4A443E}"/>
              </a:ext>
            </a:extLst>
          </p:cNvPr>
          <p:cNvSpPr txBox="1"/>
          <p:nvPr/>
        </p:nvSpPr>
        <p:spPr>
          <a:xfrm>
            <a:off x="7391400" y="5020834"/>
            <a:ext cx="5505450" cy="461665"/>
          </a:xfrm>
          <a:prstGeom prst="rect">
            <a:avLst/>
          </a:prstGeom>
          <a:noFill/>
        </p:spPr>
        <p:txBody>
          <a:bodyPr wrap="square" rtlCol="0">
            <a:spAutoFit/>
          </a:bodyP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stay safe during a hurricane </a:t>
            </a:r>
          </a:p>
        </p:txBody>
      </p:sp>
    </p:spTree>
    <p:extLst>
      <p:ext uri="{BB962C8B-B14F-4D97-AF65-F5344CB8AC3E}">
        <p14:creationId xmlns:p14="http://schemas.microsoft.com/office/powerpoint/2010/main" val="3007867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219200" y="114300"/>
            <a:ext cx="9437043" cy="10287000"/>
          </a:xfrm>
          <a:prstGeom prst="rect">
            <a:avLst/>
          </a:prstGeom>
        </p:spPr>
      </p:pic>
      <p:sp>
        <p:nvSpPr>
          <p:cNvPr id="6" name="Rectangle 5">
            <a:extLst>
              <a:ext uri="{FF2B5EF4-FFF2-40B4-BE49-F238E27FC236}">
                <a16:creationId xmlns:a16="http://schemas.microsoft.com/office/drawing/2014/main" id="{61B5D22B-91FD-BFF9-A2CD-284B8E3FE967}"/>
              </a:ext>
            </a:extLst>
          </p:cNvPr>
          <p:cNvSpPr/>
          <p:nvPr/>
        </p:nvSpPr>
        <p:spPr>
          <a:xfrm>
            <a:off x="4495800" y="254427"/>
            <a:ext cx="8763000" cy="1688673"/>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3962400" y="254427"/>
            <a:ext cx="9970443" cy="1509837"/>
          </a:xfrm>
          <a:prstGeom prst="rect">
            <a:avLst/>
          </a:prstGeom>
        </p:spPr>
        <p:txBody>
          <a:bodyPr wrap="square" lIns="0" tIns="0" rIns="0" bIns="0" rtlCol="0" anchor="t">
            <a:spAutoFit/>
          </a:bodyPr>
          <a:lstStyle/>
          <a:p>
            <a:pPr algn="ctr">
              <a:lnSpc>
                <a:spcPts val="12599"/>
              </a:lnSpc>
            </a:pPr>
            <a:r>
              <a:rPr lang="en-US" sz="9000" dirty="0">
                <a:solidFill>
                  <a:schemeClr val="bg1"/>
                </a:solidFill>
                <a:latin typeface="Open Sans Extra Bold"/>
              </a:rPr>
              <a:t>Get to Safety</a:t>
            </a:r>
          </a:p>
        </p:txBody>
      </p:sp>
      <p:pic>
        <p:nvPicPr>
          <p:cNvPr id="4" name="Picture 4"/>
          <p:cNvPicPr>
            <a:picLocks noChangeAspect="1"/>
          </p:cNvPicPr>
          <p:nvPr/>
        </p:nvPicPr>
        <p:blipFill>
          <a:blip r:embed="rId3"/>
          <a:srcRect l="7572" t="20082" r="8559" b="42910"/>
          <a:stretch>
            <a:fillRect/>
          </a:stretch>
        </p:blipFill>
        <p:spPr>
          <a:xfrm>
            <a:off x="15957666" y="676176"/>
            <a:ext cx="1510092" cy="666340"/>
          </a:xfrm>
          <a:prstGeom prst="rect">
            <a:avLst/>
          </a:prstGeom>
        </p:spPr>
      </p:pic>
      <p:sp>
        <p:nvSpPr>
          <p:cNvPr id="5" name="TextBox 5"/>
          <p:cNvSpPr txBox="1"/>
          <p:nvPr/>
        </p:nvSpPr>
        <p:spPr>
          <a:xfrm>
            <a:off x="2362200" y="2628900"/>
            <a:ext cx="12009194" cy="4372928"/>
          </a:xfrm>
          <a:prstGeom prst="rect">
            <a:avLst/>
          </a:prstGeom>
        </p:spPr>
        <p:txBody>
          <a:bodyPr wrap="square" lIns="0" tIns="0" rIns="0" bIns="0" rtlCol="0" anchor="t">
            <a:spAutoFit/>
          </a:bodyPr>
          <a:lstStyle/>
          <a:p>
            <a:pPr marL="457200" indent="-457200">
              <a:lnSpc>
                <a:spcPct val="150000"/>
              </a:lnSpc>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Listen to Alerts &amp; Updates on apps and local news</a:t>
            </a:r>
          </a:p>
          <a:p>
            <a:pPr marL="457200" indent="-457200">
              <a:lnSpc>
                <a:spcPct val="150000"/>
              </a:lnSpc>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Evacuate if you can; preferably days before hurricane if possible</a:t>
            </a:r>
          </a:p>
          <a:p>
            <a:pPr marL="914400" lvl="1" indent="-457200">
              <a:lnSpc>
                <a:spcPct val="150000"/>
              </a:lnSpc>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If unable to evacuate, please do not attempt to drive or walk through storm or in flood waters</a:t>
            </a:r>
          </a:p>
          <a:p>
            <a:pPr marL="457200" indent="-457200">
              <a:lnSpc>
                <a:spcPct val="150000"/>
              </a:lnSpc>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Move away from windows</a:t>
            </a:r>
          </a:p>
          <a:p>
            <a:pPr marL="457200" indent="-457200">
              <a:lnSpc>
                <a:spcPct val="150000"/>
              </a:lnSpc>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Grab emergency bag &amp; supplies</a:t>
            </a:r>
          </a:p>
          <a:p>
            <a:pPr marL="457200" indent="-457200">
              <a:lnSpc>
                <a:spcPct val="150000"/>
              </a:lnSpc>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Seek higher ground if flooding occurs</a:t>
            </a:r>
          </a:p>
          <a:p>
            <a:pPr marL="457200" indent="-457200">
              <a:lnSpc>
                <a:spcPct val="150000"/>
              </a:lnSpc>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Turn off water/electric</a:t>
            </a:r>
          </a:p>
        </p:txBody>
      </p:sp>
      <p:pic>
        <p:nvPicPr>
          <p:cNvPr id="8" name="Graphic 7" descr="Warning with solid fill">
            <a:extLst>
              <a:ext uri="{FF2B5EF4-FFF2-40B4-BE49-F238E27FC236}">
                <a16:creationId xmlns:a16="http://schemas.microsoft.com/office/drawing/2014/main" id="{E48F97F9-5396-EAAD-887F-3AD5A1810F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97155" y="5131496"/>
            <a:ext cx="3276600" cy="3276600"/>
          </a:xfrm>
          <a:prstGeom prst="rect">
            <a:avLst/>
          </a:prstGeom>
        </p:spPr>
      </p:pic>
    </p:spTree>
    <p:extLst>
      <p:ext uri="{BB962C8B-B14F-4D97-AF65-F5344CB8AC3E}">
        <p14:creationId xmlns:p14="http://schemas.microsoft.com/office/powerpoint/2010/main" val="569524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028700" y="0"/>
            <a:ext cx="9437043" cy="10287000"/>
          </a:xfrm>
          <a:prstGeom prst="rect">
            <a:avLst/>
          </a:prstGeom>
        </p:spPr>
      </p:pic>
      <p:pic>
        <p:nvPicPr>
          <p:cNvPr id="3" name="Picture 3"/>
          <p:cNvPicPr>
            <a:picLocks noChangeAspect="1"/>
          </p:cNvPicPr>
          <p:nvPr/>
        </p:nvPicPr>
        <p:blipFill>
          <a:blip r:embed="rId3"/>
          <a:srcRect l="7572" t="20082" r="8559" b="42910"/>
          <a:stretch>
            <a:fillRect/>
          </a:stretch>
        </p:blipFill>
        <p:spPr>
          <a:xfrm>
            <a:off x="906594" y="1082183"/>
            <a:ext cx="4057712" cy="1790497"/>
          </a:xfrm>
          <a:prstGeom prst="rect">
            <a:avLst/>
          </a:prstGeom>
        </p:spPr>
      </p:pic>
      <p:sp>
        <p:nvSpPr>
          <p:cNvPr id="5" name="Rectangle 4">
            <a:extLst>
              <a:ext uri="{FF2B5EF4-FFF2-40B4-BE49-F238E27FC236}">
                <a16:creationId xmlns:a16="http://schemas.microsoft.com/office/drawing/2014/main" id="{C91330C1-4B88-0321-9AA9-CA9F8C85511F}"/>
              </a:ext>
            </a:extLst>
          </p:cNvPr>
          <p:cNvSpPr/>
          <p:nvPr/>
        </p:nvSpPr>
        <p:spPr>
          <a:xfrm>
            <a:off x="6705600" y="3695700"/>
            <a:ext cx="6400800" cy="2286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C55B8E4-38A4-5695-E9BF-80E14347AD8E}"/>
              </a:ext>
            </a:extLst>
          </p:cNvPr>
          <p:cNvSpPr txBox="1"/>
          <p:nvPr/>
        </p:nvSpPr>
        <p:spPr>
          <a:xfrm>
            <a:off x="6457950" y="3905795"/>
            <a:ext cx="6896100" cy="1509837"/>
          </a:xfrm>
          <a:prstGeom prst="rect">
            <a:avLst/>
          </a:prstGeom>
        </p:spPr>
        <p:txBody>
          <a:bodyPr wrap="square" lIns="0" tIns="0" rIns="0" bIns="0" rtlCol="0" anchor="t">
            <a:spAutoFit/>
          </a:bodyPr>
          <a:lstStyle/>
          <a:p>
            <a:pPr algn="ctr">
              <a:lnSpc>
                <a:spcPts val="12599"/>
              </a:lnSpc>
            </a:pPr>
            <a:r>
              <a:rPr lang="en-US" sz="9000" dirty="0">
                <a:solidFill>
                  <a:schemeClr val="bg1"/>
                </a:solidFill>
                <a:latin typeface="Open Sans Extra Bold"/>
              </a:rPr>
              <a:t>AFTER</a:t>
            </a:r>
          </a:p>
        </p:txBody>
      </p:sp>
      <p:sp>
        <p:nvSpPr>
          <p:cNvPr id="6" name="TextBox 5">
            <a:extLst>
              <a:ext uri="{FF2B5EF4-FFF2-40B4-BE49-F238E27FC236}">
                <a16:creationId xmlns:a16="http://schemas.microsoft.com/office/drawing/2014/main" id="{C3AEF1BF-9DC7-1474-390F-3E9F911756C6}"/>
              </a:ext>
            </a:extLst>
          </p:cNvPr>
          <p:cNvSpPr txBox="1"/>
          <p:nvPr/>
        </p:nvSpPr>
        <p:spPr>
          <a:xfrm>
            <a:off x="7048500" y="5298556"/>
            <a:ext cx="5715000" cy="400110"/>
          </a:xfrm>
          <a:prstGeom prst="rect">
            <a:avLst/>
          </a:prstGeom>
          <a:noFill/>
        </p:spPr>
        <p:txBody>
          <a:bodyPr wrap="square" rtlCol="0">
            <a:spAutoFit/>
          </a:bodyP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immediate things to do after a hurricane</a:t>
            </a:r>
          </a:p>
        </p:txBody>
      </p:sp>
    </p:spTree>
    <p:extLst>
      <p:ext uri="{BB962C8B-B14F-4D97-AF65-F5344CB8AC3E}">
        <p14:creationId xmlns:p14="http://schemas.microsoft.com/office/powerpoint/2010/main" val="262179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143000" y="342900"/>
            <a:ext cx="9437043" cy="10287000"/>
          </a:xfrm>
          <a:prstGeom prst="rect">
            <a:avLst/>
          </a:prstGeom>
        </p:spPr>
      </p:pic>
      <p:sp>
        <p:nvSpPr>
          <p:cNvPr id="3" name="TextBox 3"/>
          <p:cNvSpPr txBox="1"/>
          <p:nvPr/>
        </p:nvSpPr>
        <p:spPr>
          <a:xfrm>
            <a:off x="1576792" y="745336"/>
            <a:ext cx="15127899" cy="1533525"/>
          </a:xfrm>
          <a:prstGeom prst="rect">
            <a:avLst/>
          </a:prstGeom>
        </p:spPr>
        <p:txBody>
          <a:bodyPr lIns="0" tIns="0" rIns="0" bIns="0" rtlCol="0" anchor="t">
            <a:spAutoFit/>
          </a:bodyPr>
          <a:lstStyle/>
          <a:p>
            <a:pPr algn="ctr">
              <a:lnSpc>
                <a:spcPts val="12599"/>
              </a:lnSpc>
            </a:pPr>
            <a:r>
              <a:rPr lang="en-US" sz="9000" dirty="0">
                <a:solidFill>
                  <a:srgbClr val="C00000"/>
                </a:solidFill>
                <a:latin typeface="Open Sans Extra Bold"/>
              </a:rPr>
              <a:t>Purpose</a:t>
            </a:r>
          </a:p>
        </p:txBody>
      </p:sp>
      <p:pic>
        <p:nvPicPr>
          <p:cNvPr id="4" name="Picture 4"/>
          <p:cNvPicPr>
            <a:picLocks noChangeAspect="1"/>
          </p:cNvPicPr>
          <p:nvPr/>
        </p:nvPicPr>
        <p:blipFill>
          <a:blip r:embed="rId3"/>
          <a:srcRect l="7572" t="20082" r="8559" b="42910"/>
          <a:stretch>
            <a:fillRect/>
          </a:stretch>
        </p:blipFill>
        <p:spPr>
          <a:xfrm>
            <a:off x="15957666" y="676176"/>
            <a:ext cx="1510092" cy="666340"/>
          </a:xfrm>
          <a:prstGeom prst="rect">
            <a:avLst/>
          </a:prstGeom>
        </p:spPr>
      </p:pic>
      <p:sp>
        <p:nvSpPr>
          <p:cNvPr id="5" name="TextBox 5"/>
          <p:cNvSpPr txBox="1"/>
          <p:nvPr/>
        </p:nvSpPr>
        <p:spPr>
          <a:xfrm>
            <a:off x="1595699" y="2681296"/>
            <a:ext cx="15127899" cy="5561266"/>
          </a:xfrm>
          <a:prstGeom prst="rect">
            <a:avLst/>
          </a:prstGeom>
        </p:spPr>
        <p:txBody>
          <a:bodyPr lIns="0" tIns="0" rIns="0" bIns="0" rtlCol="0" anchor="t">
            <a:spAutoFit/>
          </a:bodyPr>
          <a:lstStyle/>
          <a:p>
            <a:pPr algn="ctr">
              <a:lnSpc>
                <a:spcPts val="6300"/>
              </a:lnSpc>
            </a:pPr>
            <a:r>
              <a:rPr lang="en-US" sz="2000" b="0" i="0" dirty="0">
                <a:solidFill>
                  <a:schemeClr val="tx2"/>
                </a:solidFill>
                <a:effectLst/>
                <a:latin typeface="Helvetica Neue" panose="02000503000000020004" pitchFamily="2" charset="0"/>
                <a:ea typeface="Helvetica Neue" panose="02000503000000020004" pitchFamily="2" charset="0"/>
                <a:cs typeface="Helvetica Neue" panose="02000503000000020004" pitchFamily="2" charset="0"/>
              </a:rPr>
              <a:t>The purpose of our </a:t>
            </a:r>
            <a:r>
              <a:rPr lang="en-US" sz="20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hurricane preparedness toolkit</a:t>
            </a:r>
            <a:r>
              <a:rPr lang="en-US" sz="2000" b="0" i="0" dirty="0">
                <a:solidFill>
                  <a:schemeClr val="tx2"/>
                </a:solidFill>
                <a:effectLst/>
                <a:latin typeface="Helvetica Neue" panose="02000503000000020004" pitchFamily="2" charset="0"/>
                <a:ea typeface="Helvetica Neue" panose="02000503000000020004" pitchFamily="2" charset="0"/>
                <a:cs typeface="Helvetica Neue" panose="02000503000000020004" pitchFamily="2" charset="0"/>
              </a:rPr>
              <a:t> is to provide families and households affected by hurricanes with comprehensive and accessible information, tools, and resources that empower them to navigate the challenges and uncertainties brought on by such events. Our toolkit aims to be a trusted companion, offering practical guidance on emergency preparedness, immediate response strategies, and step-by-step recovery processes. We are dedicated to equipping families with the knowledge they need to make informed decisions, access vital services, and effectively coordinate efforts with local authorities and community organizations. By consolidating a wide range of disaster-related information in one place, our purpose is to alleviate stress, promote resilience, and help affected families regain a sense of control and stability amidst challenging circumstances</a:t>
            </a:r>
            <a:r>
              <a:rPr lang="en-US" sz="3200" b="0" i="0" dirty="0">
                <a:solidFill>
                  <a:schemeClr val="tx2"/>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n-US" sz="32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219200" y="114300"/>
            <a:ext cx="9437043" cy="10287000"/>
          </a:xfrm>
          <a:prstGeom prst="rect">
            <a:avLst/>
          </a:prstGeom>
        </p:spPr>
      </p:pic>
      <p:sp>
        <p:nvSpPr>
          <p:cNvPr id="6" name="Rectangle 5">
            <a:extLst>
              <a:ext uri="{FF2B5EF4-FFF2-40B4-BE49-F238E27FC236}">
                <a16:creationId xmlns:a16="http://schemas.microsoft.com/office/drawing/2014/main" id="{40E4069A-E791-C54F-DEAF-426217A8C76E}"/>
              </a:ext>
            </a:extLst>
          </p:cNvPr>
          <p:cNvSpPr/>
          <p:nvPr/>
        </p:nvSpPr>
        <p:spPr>
          <a:xfrm>
            <a:off x="3483339" y="368932"/>
            <a:ext cx="10134600" cy="187688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3"/>
          <p:cNvSpPr txBox="1"/>
          <p:nvPr/>
        </p:nvSpPr>
        <p:spPr>
          <a:xfrm>
            <a:off x="3733020" y="495300"/>
            <a:ext cx="9635237" cy="1476751"/>
          </a:xfrm>
          <a:prstGeom prst="rect">
            <a:avLst/>
          </a:prstGeom>
        </p:spPr>
        <p:txBody>
          <a:bodyPr wrap="square" lIns="0" tIns="0" rIns="0" bIns="0" rtlCol="0" anchor="t">
            <a:spAutoFit/>
          </a:bodyPr>
          <a:lstStyle/>
          <a:p>
            <a:pPr algn="ctr">
              <a:lnSpc>
                <a:spcPts val="12599"/>
              </a:lnSpc>
            </a:pPr>
            <a:r>
              <a:rPr lang="en-US" sz="8000" dirty="0">
                <a:solidFill>
                  <a:schemeClr val="bg1"/>
                </a:solidFill>
                <a:latin typeface="Open Sans Extra Bold"/>
              </a:rPr>
              <a:t>Is Everyone Safe?</a:t>
            </a:r>
          </a:p>
        </p:txBody>
      </p:sp>
      <p:pic>
        <p:nvPicPr>
          <p:cNvPr id="4" name="Picture 4"/>
          <p:cNvPicPr>
            <a:picLocks noChangeAspect="1"/>
          </p:cNvPicPr>
          <p:nvPr/>
        </p:nvPicPr>
        <p:blipFill>
          <a:blip r:embed="rId3"/>
          <a:srcRect l="7572" t="20082" r="8559" b="42910"/>
          <a:stretch>
            <a:fillRect/>
          </a:stretch>
        </p:blipFill>
        <p:spPr>
          <a:xfrm>
            <a:off x="15957666" y="676176"/>
            <a:ext cx="1510092" cy="666340"/>
          </a:xfrm>
          <a:prstGeom prst="rect">
            <a:avLst/>
          </a:prstGeom>
        </p:spPr>
      </p:pic>
      <p:sp>
        <p:nvSpPr>
          <p:cNvPr id="5" name="TextBox 4">
            <a:extLst>
              <a:ext uri="{FF2B5EF4-FFF2-40B4-BE49-F238E27FC236}">
                <a16:creationId xmlns:a16="http://schemas.microsoft.com/office/drawing/2014/main" id="{A15C363C-36D4-F099-9A94-C779B85EB557}"/>
              </a:ext>
            </a:extLst>
          </p:cNvPr>
          <p:cNvSpPr txBox="1"/>
          <p:nvPr/>
        </p:nvSpPr>
        <p:spPr>
          <a:xfrm>
            <a:off x="2362198" y="3086100"/>
            <a:ext cx="12376879"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 Follow your communication plan</a:t>
            </a:r>
          </a:p>
          <a:p>
            <a:pPr marL="285750" indent="-28575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Determine if you and your household are safe before determining the safety of others</a:t>
            </a:r>
          </a:p>
          <a:p>
            <a:pPr marL="742950" lvl="1" indent="-28575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If injured determine if injuries are life-threatening, call 911 if emergent</a:t>
            </a:r>
          </a:p>
          <a:p>
            <a:pPr marL="1200150" lvl="2" indent="-28575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PLEASE UNDERSTAND THAT 911 LINES WILL BE EXTREMELY BUSY</a:t>
            </a:r>
          </a:p>
          <a:p>
            <a:pPr marL="285750" indent="-28575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Only check on neighbors and other family members when city/county government determine area is safe</a:t>
            </a:r>
          </a:p>
          <a:p>
            <a:pPr marL="285750" indent="-28575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Use social media “I’m safe” feature to let people know of safety status</a:t>
            </a:r>
          </a:p>
        </p:txBody>
      </p:sp>
      <p:pic>
        <p:nvPicPr>
          <p:cNvPr id="10" name="Graphic 9" descr="Medical with solid fill">
            <a:extLst>
              <a:ext uri="{FF2B5EF4-FFF2-40B4-BE49-F238E27FC236}">
                <a16:creationId xmlns:a16="http://schemas.microsoft.com/office/drawing/2014/main" id="{8F997F29-65DB-643C-A168-539DF3A738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20800" y="6133088"/>
            <a:ext cx="3200400" cy="3200400"/>
          </a:xfrm>
          <a:prstGeom prst="rect">
            <a:avLst/>
          </a:prstGeom>
        </p:spPr>
      </p:pic>
    </p:spTree>
    <p:extLst>
      <p:ext uri="{BB962C8B-B14F-4D97-AF65-F5344CB8AC3E}">
        <p14:creationId xmlns:p14="http://schemas.microsoft.com/office/powerpoint/2010/main" val="504426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5000"/>
          </a:blip>
          <a:srcRect l="32717" t="22606" r="43678" b="51663"/>
          <a:stretch>
            <a:fillRect/>
          </a:stretch>
        </p:blipFill>
        <p:spPr>
          <a:xfrm>
            <a:off x="1219200" y="114300"/>
            <a:ext cx="9437043" cy="10287000"/>
          </a:xfrm>
          <a:prstGeom prst="rect">
            <a:avLst/>
          </a:prstGeom>
        </p:spPr>
      </p:pic>
      <p:sp>
        <p:nvSpPr>
          <p:cNvPr id="6" name="Rectangle 5">
            <a:extLst>
              <a:ext uri="{FF2B5EF4-FFF2-40B4-BE49-F238E27FC236}">
                <a16:creationId xmlns:a16="http://schemas.microsoft.com/office/drawing/2014/main" id="{7783464E-2239-E03A-76DD-62EE95176232}"/>
              </a:ext>
            </a:extLst>
          </p:cNvPr>
          <p:cNvSpPr/>
          <p:nvPr/>
        </p:nvSpPr>
        <p:spPr>
          <a:xfrm>
            <a:off x="2286000" y="599615"/>
            <a:ext cx="12801600" cy="172448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493229" y="614524"/>
            <a:ext cx="16245987" cy="1476751"/>
          </a:xfrm>
          <a:prstGeom prst="rect">
            <a:avLst/>
          </a:prstGeom>
        </p:spPr>
        <p:txBody>
          <a:bodyPr wrap="square" lIns="0" tIns="0" rIns="0" bIns="0" rtlCol="0" anchor="t">
            <a:spAutoFit/>
          </a:bodyPr>
          <a:lstStyle/>
          <a:p>
            <a:pPr algn="ctr">
              <a:lnSpc>
                <a:spcPts val="12599"/>
              </a:lnSpc>
            </a:pPr>
            <a:r>
              <a:rPr lang="en-US" sz="8000" dirty="0">
                <a:solidFill>
                  <a:schemeClr val="bg1"/>
                </a:solidFill>
                <a:latin typeface="Open Sans Extra Bold"/>
              </a:rPr>
              <a:t>When to Seek Shelter?</a:t>
            </a:r>
          </a:p>
        </p:txBody>
      </p:sp>
      <p:pic>
        <p:nvPicPr>
          <p:cNvPr id="4" name="Picture 4"/>
          <p:cNvPicPr>
            <a:picLocks noChangeAspect="1"/>
          </p:cNvPicPr>
          <p:nvPr/>
        </p:nvPicPr>
        <p:blipFill>
          <a:blip r:embed="rId4"/>
          <a:srcRect l="7572" t="20082" r="8559" b="42910"/>
          <a:stretch>
            <a:fillRect/>
          </a:stretch>
        </p:blipFill>
        <p:spPr>
          <a:xfrm>
            <a:off x="15957666" y="676176"/>
            <a:ext cx="1510092" cy="666340"/>
          </a:xfrm>
          <a:prstGeom prst="rect">
            <a:avLst/>
          </a:prstGeom>
        </p:spPr>
      </p:pic>
      <p:sp>
        <p:nvSpPr>
          <p:cNvPr id="5" name="TextBox 4">
            <a:extLst>
              <a:ext uri="{FF2B5EF4-FFF2-40B4-BE49-F238E27FC236}">
                <a16:creationId xmlns:a16="http://schemas.microsoft.com/office/drawing/2014/main" id="{A15C363C-36D4-F099-9A94-C779B85EB557}"/>
              </a:ext>
            </a:extLst>
          </p:cNvPr>
          <p:cNvSpPr txBox="1"/>
          <p:nvPr/>
        </p:nvSpPr>
        <p:spPr>
          <a:xfrm>
            <a:off x="2286000" y="3005434"/>
            <a:ext cx="15621000" cy="335726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Live in an apartment or mobile home with no safe rooms </a:t>
            </a:r>
          </a:p>
          <a:p>
            <a:pPr marL="342900" indent="-342900">
              <a:lnSpc>
                <a:spcPct val="150000"/>
              </a:lnSpc>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If shelter is far away </a:t>
            </a:r>
          </a:p>
          <a:p>
            <a:pPr marL="342900" indent="-342900">
              <a:lnSpc>
                <a:spcPct val="150000"/>
              </a:lnSpc>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Significant damage to home </a:t>
            </a:r>
          </a:p>
          <a:p>
            <a:pPr marL="285750" indent="-285750">
              <a:lnSpc>
                <a:spcPct val="150000"/>
              </a:lnSpc>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Flooding from storm surge</a:t>
            </a:r>
          </a:p>
          <a:p>
            <a:pPr marL="285750" indent="-285750">
              <a:lnSpc>
                <a:spcPct val="150000"/>
              </a:lnSpc>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No access to food or water </a:t>
            </a:r>
          </a:p>
          <a:p>
            <a:pPr marL="285750" indent="-285750">
              <a:lnSpc>
                <a:spcPct val="150000"/>
              </a:lnSpc>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Quality of home compromises a family members physical health</a:t>
            </a:r>
          </a:p>
        </p:txBody>
      </p:sp>
      <p:sp>
        <p:nvSpPr>
          <p:cNvPr id="8" name="TextBox 7">
            <a:extLst>
              <a:ext uri="{FF2B5EF4-FFF2-40B4-BE49-F238E27FC236}">
                <a16:creationId xmlns:a16="http://schemas.microsoft.com/office/drawing/2014/main" id="{71A80261-DCFF-3BFF-F90D-F82E24C23129}"/>
              </a:ext>
            </a:extLst>
          </p:cNvPr>
          <p:cNvSpPr txBox="1"/>
          <p:nvPr/>
        </p:nvSpPr>
        <p:spPr>
          <a:xfrm>
            <a:off x="12706836" y="3005434"/>
            <a:ext cx="4032380" cy="39112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b="1" dirty="0">
                <a:latin typeface="Open Sans" panose="020B0606030504020204" pitchFamily="34" charset="0"/>
                <a:ea typeface="Open Sans" panose="020B0606030504020204" pitchFamily="34" charset="0"/>
                <a:cs typeface="Open Sans" panose="020B0606030504020204" pitchFamily="34" charset="0"/>
              </a:rPr>
              <a:t>IN NEED OF SHELTER</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742950" lvl="1" indent="-285750">
              <a:lnSpc>
                <a:spcPct val="150000"/>
              </a:lnSpc>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Text</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44362</a:t>
            </a:r>
          </a:p>
          <a:p>
            <a:pPr marL="1200150" lvl="2" indent="-285750">
              <a:lnSpc>
                <a:spcPct val="150000"/>
              </a:lnSpc>
              <a:buFont typeface="Arial" panose="020B0604020202020204" pitchFamily="34" charset="0"/>
              <a:buChar char="•"/>
            </a:pPr>
            <a:r>
              <a:rPr lang="en-US"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Prepare</a:t>
            </a:r>
          </a:p>
          <a:p>
            <a:pPr marL="1200150" lvl="2" indent="-285750">
              <a:lnSpc>
                <a:spcPct val="150000"/>
              </a:lnSpc>
              <a:buFont typeface="Arial" panose="020B0604020202020204" pitchFamily="34" charset="0"/>
              <a:buChar char="•"/>
            </a:pPr>
            <a:r>
              <a:rPr lang="en-US"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Shelter</a:t>
            </a:r>
          </a:p>
          <a:p>
            <a:pPr marL="1200150" lvl="2" indent="-285750">
              <a:lnSpc>
                <a:spcPct val="150000"/>
              </a:lnSpc>
              <a:buFont typeface="Arial" panose="020B0604020202020204" pitchFamily="34" charset="0"/>
              <a:buChar char="•"/>
            </a:pPr>
            <a:r>
              <a:rPr lang="en-US"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List</a:t>
            </a:r>
          </a:p>
          <a:p>
            <a:pPr marL="742950" lvl="1" indent="-285750">
              <a:lnSpc>
                <a:spcPct val="150000"/>
              </a:lnSpc>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Call</a:t>
            </a:r>
          </a:p>
          <a:p>
            <a:pPr marL="1200150" lvl="2" indent="-285750">
              <a:lnSpc>
                <a:spcPct val="150000"/>
              </a:lnSpc>
              <a:buFont typeface="Arial" panose="020B0604020202020204" pitchFamily="34" charset="0"/>
              <a:buChar char="•"/>
            </a:pPr>
            <a:r>
              <a:rPr lang="en-US"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2-1-1</a:t>
            </a:r>
          </a:p>
        </p:txBody>
      </p:sp>
    </p:spTree>
    <p:extLst>
      <p:ext uri="{BB962C8B-B14F-4D97-AF65-F5344CB8AC3E}">
        <p14:creationId xmlns:p14="http://schemas.microsoft.com/office/powerpoint/2010/main" val="1239852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198814" y="429448"/>
            <a:ext cx="9437043" cy="10287000"/>
          </a:xfrm>
          <a:prstGeom prst="rect">
            <a:avLst/>
          </a:prstGeom>
        </p:spPr>
      </p:pic>
      <p:sp>
        <p:nvSpPr>
          <p:cNvPr id="5" name="Rectangle 4">
            <a:extLst>
              <a:ext uri="{FF2B5EF4-FFF2-40B4-BE49-F238E27FC236}">
                <a16:creationId xmlns:a16="http://schemas.microsoft.com/office/drawing/2014/main" id="{07172EA6-9E08-FCBB-AEA1-7B644A963559}"/>
              </a:ext>
            </a:extLst>
          </p:cNvPr>
          <p:cNvSpPr/>
          <p:nvPr/>
        </p:nvSpPr>
        <p:spPr>
          <a:xfrm>
            <a:off x="4114800" y="419100"/>
            <a:ext cx="10134600" cy="1524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1021006" y="265114"/>
            <a:ext cx="16245987" cy="1476751"/>
          </a:xfrm>
          <a:prstGeom prst="rect">
            <a:avLst/>
          </a:prstGeom>
        </p:spPr>
        <p:txBody>
          <a:bodyPr wrap="square" lIns="0" tIns="0" rIns="0" bIns="0" rtlCol="0" anchor="t">
            <a:spAutoFit/>
          </a:bodyPr>
          <a:lstStyle/>
          <a:p>
            <a:pPr algn="ctr">
              <a:lnSpc>
                <a:spcPts val="12599"/>
              </a:lnSpc>
            </a:pPr>
            <a:r>
              <a:rPr lang="en-US" sz="8000" dirty="0">
                <a:solidFill>
                  <a:schemeClr val="bg1"/>
                </a:solidFill>
                <a:latin typeface="Open Sans Extra Bold"/>
              </a:rPr>
              <a:t>File for Assistance</a:t>
            </a:r>
          </a:p>
        </p:txBody>
      </p:sp>
      <p:pic>
        <p:nvPicPr>
          <p:cNvPr id="4" name="Picture 4"/>
          <p:cNvPicPr>
            <a:picLocks noChangeAspect="1"/>
          </p:cNvPicPr>
          <p:nvPr/>
        </p:nvPicPr>
        <p:blipFill>
          <a:blip r:embed="rId3"/>
          <a:srcRect l="7572" t="20082" r="8559" b="42910"/>
          <a:stretch>
            <a:fillRect/>
          </a:stretch>
        </p:blipFill>
        <p:spPr>
          <a:xfrm>
            <a:off x="15957666" y="676176"/>
            <a:ext cx="1510092" cy="666340"/>
          </a:xfrm>
          <a:prstGeom prst="rect">
            <a:avLst/>
          </a:prstGeom>
        </p:spPr>
      </p:pic>
      <p:sp>
        <p:nvSpPr>
          <p:cNvPr id="10" name="TextBox 9">
            <a:extLst>
              <a:ext uri="{FF2B5EF4-FFF2-40B4-BE49-F238E27FC236}">
                <a16:creationId xmlns:a16="http://schemas.microsoft.com/office/drawing/2014/main" id="{031192D7-F156-7B10-3991-1BEE9250AECD}"/>
              </a:ext>
            </a:extLst>
          </p:cNvPr>
          <p:cNvSpPr txBox="1"/>
          <p:nvPr/>
        </p:nvSpPr>
        <p:spPr>
          <a:xfrm>
            <a:off x="2362200" y="2663447"/>
            <a:ext cx="130302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Before any demolition is completed on home</a:t>
            </a:r>
          </a:p>
          <a:p>
            <a:pPr marL="914400" lvl="1" indent="-457200">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File insurance Claim </a:t>
            </a:r>
          </a:p>
          <a:p>
            <a:pPr marL="1371600" lvl="2" indent="-457200">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Flood </a:t>
            </a:r>
          </a:p>
          <a:p>
            <a:pPr marL="1371600" lvl="2" indent="-457200">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Home</a:t>
            </a:r>
          </a:p>
          <a:p>
            <a:pPr marL="1371600" lvl="2" indent="-457200">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Car</a:t>
            </a:r>
          </a:p>
          <a:p>
            <a:pPr marL="914400" lvl="1" indent="-457200">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Apply for government or local assistance </a:t>
            </a:r>
          </a:p>
          <a:p>
            <a:pPr marL="1371600" lvl="2" indent="-457200">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FEMA</a:t>
            </a:r>
          </a:p>
          <a:p>
            <a:pPr marL="1371600" lvl="2" indent="-457200">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Disaster Assistance</a:t>
            </a:r>
          </a:p>
          <a:p>
            <a:pPr marL="914400" lvl="1" indent="-457200">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Take necessary Photos</a:t>
            </a:r>
          </a:p>
          <a:p>
            <a:pPr marL="914400" lvl="1" indent="-457200">
              <a:buFont typeface="+mj-lt"/>
              <a:buAutoNum type="arabicPeriod"/>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Wait for insurance to give go ahead to start demolition through volunteers</a:t>
            </a:r>
          </a:p>
        </p:txBody>
      </p:sp>
      <p:sp>
        <p:nvSpPr>
          <p:cNvPr id="6" name="TextBox 5">
            <a:extLst>
              <a:ext uri="{FF2B5EF4-FFF2-40B4-BE49-F238E27FC236}">
                <a16:creationId xmlns:a16="http://schemas.microsoft.com/office/drawing/2014/main" id="{84EAD2BB-1772-485B-44E3-A3695751E5C0}"/>
              </a:ext>
            </a:extLst>
          </p:cNvPr>
          <p:cNvSpPr txBox="1"/>
          <p:nvPr/>
        </p:nvSpPr>
        <p:spPr>
          <a:xfrm>
            <a:off x="10635857" y="2690661"/>
            <a:ext cx="5684593"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Federal assistance web sites </a:t>
            </a: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hlinkClick r:id="rId4"/>
              </a:rPr>
              <a:t>FEMA Assistance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hlinkClick r:id="rId5"/>
              </a:rPr>
              <a:t>Disaster Assistance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hlinkClick r:id="rId6"/>
              </a:rPr>
              <a:t>The Salvation Army</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hlinkClick r:id="rId7"/>
              </a:rPr>
              <a:t>United Way </a:t>
            </a: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2-1-1</a:t>
            </a:r>
          </a:p>
          <a:p>
            <a:pPr marL="285750" indent="-28575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Search local new channels and Facebook groups</a:t>
            </a:r>
          </a:p>
        </p:txBody>
      </p:sp>
    </p:spTree>
    <p:extLst>
      <p:ext uri="{BB962C8B-B14F-4D97-AF65-F5344CB8AC3E}">
        <p14:creationId xmlns:p14="http://schemas.microsoft.com/office/powerpoint/2010/main" val="391694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198814" y="429448"/>
            <a:ext cx="9437043" cy="10287000"/>
          </a:xfrm>
          <a:prstGeom prst="rect">
            <a:avLst/>
          </a:prstGeom>
        </p:spPr>
      </p:pic>
      <p:sp>
        <p:nvSpPr>
          <p:cNvPr id="5" name="Rectangle 4">
            <a:extLst>
              <a:ext uri="{FF2B5EF4-FFF2-40B4-BE49-F238E27FC236}">
                <a16:creationId xmlns:a16="http://schemas.microsoft.com/office/drawing/2014/main" id="{07172EA6-9E08-FCBB-AEA1-7B644A963559}"/>
              </a:ext>
            </a:extLst>
          </p:cNvPr>
          <p:cNvSpPr/>
          <p:nvPr/>
        </p:nvSpPr>
        <p:spPr>
          <a:xfrm>
            <a:off x="4114800" y="419100"/>
            <a:ext cx="10134600" cy="1524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1021006" y="265114"/>
            <a:ext cx="16245987" cy="1476751"/>
          </a:xfrm>
          <a:prstGeom prst="rect">
            <a:avLst/>
          </a:prstGeom>
        </p:spPr>
        <p:txBody>
          <a:bodyPr wrap="square" lIns="0" tIns="0" rIns="0" bIns="0" rtlCol="0" anchor="t">
            <a:spAutoFit/>
          </a:bodyPr>
          <a:lstStyle/>
          <a:p>
            <a:pPr algn="ctr">
              <a:lnSpc>
                <a:spcPts val="12599"/>
              </a:lnSpc>
            </a:pPr>
            <a:r>
              <a:rPr lang="en-US" sz="8000" dirty="0">
                <a:solidFill>
                  <a:schemeClr val="bg1"/>
                </a:solidFill>
                <a:latin typeface="Open Sans Extra Bold"/>
              </a:rPr>
              <a:t>Citations</a:t>
            </a:r>
          </a:p>
        </p:txBody>
      </p:sp>
      <p:pic>
        <p:nvPicPr>
          <p:cNvPr id="4" name="Picture 4"/>
          <p:cNvPicPr>
            <a:picLocks noChangeAspect="1"/>
          </p:cNvPicPr>
          <p:nvPr/>
        </p:nvPicPr>
        <p:blipFill>
          <a:blip r:embed="rId3"/>
          <a:srcRect l="7572" t="20082" r="8559" b="42910"/>
          <a:stretch>
            <a:fillRect/>
          </a:stretch>
        </p:blipFill>
        <p:spPr>
          <a:xfrm>
            <a:off x="15957666" y="676176"/>
            <a:ext cx="1510092" cy="666340"/>
          </a:xfrm>
          <a:prstGeom prst="rect">
            <a:avLst/>
          </a:prstGeom>
        </p:spPr>
      </p:pic>
      <p:sp>
        <p:nvSpPr>
          <p:cNvPr id="10" name="TextBox 9">
            <a:extLst>
              <a:ext uri="{FF2B5EF4-FFF2-40B4-BE49-F238E27FC236}">
                <a16:creationId xmlns:a16="http://schemas.microsoft.com/office/drawing/2014/main" id="{031192D7-F156-7B10-3991-1BEE9250AECD}"/>
              </a:ext>
            </a:extLst>
          </p:cNvPr>
          <p:cNvSpPr txBox="1"/>
          <p:nvPr/>
        </p:nvSpPr>
        <p:spPr>
          <a:xfrm>
            <a:off x="2362200" y="2663447"/>
            <a:ext cx="1303020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National Oceanic and Atmospheric Administration (n.d.). </a:t>
            </a:r>
            <a:r>
              <a:rPr lang="en-US" sz="2400" i="1" dirty="0"/>
              <a:t>National Hurricane Center and Central Pacific Hurricane Center</a:t>
            </a:r>
            <a:r>
              <a:rPr lang="en-US" sz="2400" dirty="0"/>
              <a:t>. National Hurricane Center. Retrieved June 16, 2023, from </a:t>
            </a:r>
            <a:r>
              <a:rPr lang="en-US" sz="2400" dirty="0">
                <a:hlinkClick r:id="rId4"/>
              </a:rPr>
              <a:t>https://www.nhc.noaa.gov/</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t>National Oceanic and Atmospheric Administration (n.d.). </a:t>
            </a:r>
            <a:r>
              <a:rPr lang="en-US" sz="2400" i="1" dirty="0"/>
              <a:t>Storm Prediction Center</a:t>
            </a:r>
            <a:r>
              <a:rPr lang="en-US" sz="2400" dirty="0"/>
              <a:t>. National Hurricane Center. Retrieved June 16, 2023, from </a:t>
            </a:r>
            <a:r>
              <a:rPr lang="en-US" sz="2400" dirty="0">
                <a:hlinkClick r:id="rId5"/>
              </a:rPr>
              <a:t>https://www.spc.noaa.gov/</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06521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84335" y="947715"/>
            <a:ext cx="7640989" cy="508125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413858" y="3158786"/>
            <a:ext cx="6071753" cy="8447656"/>
          </a:xfrm>
          <a:prstGeom prst="rect">
            <a:avLst/>
          </a:prstGeom>
        </p:spPr>
      </p:pic>
      <p:grpSp>
        <p:nvGrpSpPr>
          <p:cNvPr id="4" name="Group 4"/>
          <p:cNvGrpSpPr/>
          <p:nvPr/>
        </p:nvGrpSpPr>
        <p:grpSpPr>
          <a:xfrm>
            <a:off x="0" y="0"/>
            <a:ext cx="18288000" cy="4494206"/>
            <a:chOff x="0" y="0"/>
            <a:chExt cx="24384000" cy="5992275"/>
          </a:xfrm>
        </p:grpSpPr>
        <p:pic>
          <p:nvPicPr>
            <p:cNvPr id="5" name="Picture 5"/>
            <p:cNvPicPr>
              <a:picLocks noChangeAspect="1"/>
            </p:cNvPicPr>
            <p:nvPr/>
          </p:nvPicPr>
          <p:blipFill>
            <a:blip r:embed="rId6"/>
            <a:srcRect t="31574" b="31574"/>
            <a:stretch>
              <a:fillRect/>
            </a:stretch>
          </p:blipFill>
          <p:spPr>
            <a:xfrm>
              <a:off x="0" y="0"/>
              <a:ext cx="24384000" cy="5992275"/>
            </a:xfrm>
            <a:prstGeom prst="rect">
              <a:avLst/>
            </a:prstGeom>
          </p:spPr>
        </p:pic>
      </p:grpSp>
      <p:grpSp>
        <p:nvGrpSpPr>
          <p:cNvPr id="6" name="Group 6"/>
          <p:cNvGrpSpPr/>
          <p:nvPr/>
        </p:nvGrpSpPr>
        <p:grpSpPr>
          <a:xfrm>
            <a:off x="11397673" y="7382614"/>
            <a:ext cx="5894574" cy="693167"/>
            <a:chOff x="0" y="0"/>
            <a:chExt cx="7859432" cy="924222"/>
          </a:xfrm>
        </p:grpSpPr>
        <p:pic>
          <p:nvPicPr>
            <p:cNvPr id="7" name="Picture 7"/>
            <p:cNvPicPr>
              <a:picLocks noChangeAspect="1"/>
            </p:cNvPicPr>
            <p:nvPr/>
          </p:nvPicPr>
          <p:blipFill>
            <a:blip r:embed="rId7"/>
            <a:srcRect/>
            <a:stretch>
              <a:fillRect/>
            </a:stretch>
          </p:blipFill>
          <p:spPr>
            <a:xfrm>
              <a:off x="4173608" y="0"/>
              <a:ext cx="912219" cy="91221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27320"/>
              <a:ext cx="902543" cy="89690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02443" y="31129"/>
              <a:ext cx="893093" cy="89309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791393" y="27320"/>
              <a:ext cx="884898" cy="884898"/>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586721" y="0"/>
              <a:ext cx="904778" cy="904778"/>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975161" y="0"/>
              <a:ext cx="884271" cy="884271"/>
            </a:xfrm>
            <a:prstGeom prst="rect">
              <a:avLst/>
            </a:prstGeom>
          </p:spPr>
        </p:pic>
      </p:grpSp>
      <p:grpSp>
        <p:nvGrpSpPr>
          <p:cNvPr id="13" name="Group 13"/>
          <p:cNvGrpSpPr/>
          <p:nvPr/>
        </p:nvGrpSpPr>
        <p:grpSpPr>
          <a:xfrm>
            <a:off x="3146325" y="8075780"/>
            <a:ext cx="3935607" cy="1402060"/>
            <a:chOff x="0" y="0"/>
            <a:chExt cx="5247475" cy="1869413"/>
          </a:xfrm>
        </p:grpSpPr>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0" y="0"/>
              <a:ext cx="5247475" cy="1869413"/>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5400000">
              <a:off x="1913030" y="910073"/>
              <a:ext cx="578360" cy="49268"/>
            </a:xfrm>
            <a:prstGeom prst="rect">
              <a:avLst/>
            </a:prstGeom>
          </p:spPr>
        </p:pic>
        <p:pic>
          <p:nvPicPr>
            <p:cNvPr id="16" name="Picture 16"/>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450588" y="626270"/>
              <a:ext cx="1608866" cy="937164"/>
            </a:xfrm>
            <a:prstGeom prst="rect">
              <a:avLst/>
            </a:prstGeom>
          </p:spPr>
        </p:pic>
        <p:sp>
          <p:nvSpPr>
            <p:cNvPr id="17" name="TextBox 17"/>
            <p:cNvSpPr txBox="1"/>
            <p:nvPr/>
          </p:nvSpPr>
          <p:spPr>
            <a:xfrm>
              <a:off x="2438548" y="675920"/>
              <a:ext cx="2358340" cy="499294"/>
            </a:xfrm>
            <a:prstGeom prst="rect">
              <a:avLst/>
            </a:prstGeom>
          </p:spPr>
          <p:txBody>
            <a:bodyPr lIns="0" tIns="0" rIns="0" bIns="0" rtlCol="0" anchor="t">
              <a:spAutoFit/>
            </a:bodyPr>
            <a:lstStyle/>
            <a:p>
              <a:pPr>
                <a:lnSpc>
                  <a:spcPts val="3179"/>
                </a:lnSpc>
              </a:pPr>
              <a:r>
                <a:rPr lang="en-US" sz="2271">
                  <a:solidFill>
                    <a:srgbClr val="FFFFFF"/>
                  </a:solidFill>
                  <a:latin typeface="Open Sauce"/>
                </a:rPr>
                <a:t>hopeww.org</a:t>
              </a:r>
            </a:p>
          </p:txBody>
        </p:sp>
      </p:grpSp>
      <p:sp>
        <p:nvSpPr>
          <p:cNvPr id="18" name="TextBox 18"/>
          <p:cNvSpPr txBox="1"/>
          <p:nvPr/>
        </p:nvSpPr>
        <p:spPr>
          <a:xfrm>
            <a:off x="3748222" y="1495375"/>
            <a:ext cx="10916020" cy="1432549"/>
          </a:xfrm>
          <a:prstGeom prst="rect">
            <a:avLst/>
          </a:prstGeom>
        </p:spPr>
        <p:txBody>
          <a:bodyPr lIns="0" tIns="0" rIns="0" bIns="0" rtlCol="0" anchor="t">
            <a:spAutoFit/>
          </a:bodyPr>
          <a:lstStyle/>
          <a:p>
            <a:pPr>
              <a:lnSpc>
                <a:spcPts val="11521"/>
              </a:lnSpc>
            </a:pPr>
            <a:r>
              <a:rPr lang="en-US" sz="9001">
                <a:solidFill>
                  <a:srgbClr val="FFFFFF"/>
                </a:solidFill>
                <a:latin typeface="Open Sans Extra Bold Bold"/>
              </a:rPr>
              <a:t>CONNECT WITH US</a:t>
            </a:r>
          </a:p>
        </p:txBody>
      </p:sp>
      <p:sp>
        <p:nvSpPr>
          <p:cNvPr id="19" name="TextBox 19"/>
          <p:cNvSpPr txBox="1"/>
          <p:nvPr/>
        </p:nvSpPr>
        <p:spPr>
          <a:xfrm>
            <a:off x="11336674" y="5943247"/>
            <a:ext cx="5955573" cy="771238"/>
          </a:xfrm>
          <a:prstGeom prst="rect">
            <a:avLst/>
          </a:prstGeom>
        </p:spPr>
        <p:txBody>
          <a:bodyPr lIns="0" tIns="0" rIns="0" bIns="0" rtlCol="0" anchor="t">
            <a:spAutoFit/>
          </a:bodyPr>
          <a:lstStyle/>
          <a:p>
            <a:pPr algn="ctr">
              <a:lnSpc>
                <a:spcPts val="6315"/>
              </a:lnSpc>
            </a:pPr>
            <a:r>
              <a:rPr lang="en-US" sz="4511">
                <a:solidFill>
                  <a:srgbClr val="FFFFFF"/>
                </a:solidFill>
                <a:latin typeface="Open Sans Extra Bold"/>
              </a:rPr>
              <a:t>Connect with us on:</a:t>
            </a:r>
          </a:p>
        </p:txBody>
      </p:sp>
      <p:sp>
        <p:nvSpPr>
          <p:cNvPr id="20" name="TextBox 20"/>
          <p:cNvSpPr txBox="1"/>
          <p:nvPr/>
        </p:nvSpPr>
        <p:spPr>
          <a:xfrm>
            <a:off x="951852" y="6225996"/>
            <a:ext cx="8324552" cy="1889472"/>
          </a:xfrm>
          <a:prstGeom prst="rect">
            <a:avLst/>
          </a:prstGeom>
        </p:spPr>
        <p:txBody>
          <a:bodyPr lIns="0" tIns="0" rIns="0" bIns="0" rtlCol="0" anchor="t">
            <a:spAutoFit/>
          </a:bodyPr>
          <a:lstStyle/>
          <a:p>
            <a:pPr algn="ctr">
              <a:lnSpc>
                <a:spcPts val="5055"/>
              </a:lnSpc>
            </a:pPr>
            <a:r>
              <a:rPr lang="en-US" sz="3611">
                <a:solidFill>
                  <a:srgbClr val="211F1E"/>
                </a:solidFill>
                <a:latin typeface="Open Sans Extra Bold"/>
              </a:rPr>
              <a:t>To learn more about </a:t>
            </a:r>
          </a:p>
          <a:p>
            <a:pPr algn="ctr">
              <a:lnSpc>
                <a:spcPts val="5055"/>
              </a:lnSpc>
            </a:pPr>
            <a:r>
              <a:rPr lang="en-US" sz="3611">
                <a:solidFill>
                  <a:srgbClr val="211F1E"/>
                </a:solidFill>
                <a:latin typeface="Open Sans Extra Bold"/>
              </a:rPr>
              <a:t>HOPE </a:t>
            </a:r>
            <a:r>
              <a:rPr lang="en-US" sz="3611">
                <a:solidFill>
                  <a:srgbClr val="211F1E"/>
                </a:solidFill>
                <a:latin typeface="Open Sans Extra Bold Italics"/>
              </a:rPr>
              <a:t>worldwide,</a:t>
            </a:r>
            <a:r>
              <a:rPr lang="en-US" sz="3611">
                <a:solidFill>
                  <a:srgbClr val="211F1E"/>
                </a:solidFill>
                <a:latin typeface="Open Sans Extra Bold"/>
              </a:rPr>
              <a:t> visit hopeww.org. </a:t>
            </a:r>
          </a:p>
          <a:p>
            <a:pPr algn="ctr">
              <a:lnSpc>
                <a:spcPts val="5055"/>
              </a:lnSpc>
            </a:pPr>
            <a:endParaRPr lang="en-US" sz="3611">
              <a:solidFill>
                <a:srgbClr val="211F1E"/>
              </a:solidFill>
              <a:latin typeface="Open Sans Extra Bold"/>
            </a:endParaRPr>
          </a:p>
        </p:txBody>
      </p:sp>
      <p:pic>
        <p:nvPicPr>
          <p:cNvPr id="21" name="Picture 21"/>
          <p:cNvPicPr>
            <a:picLocks noChangeAspect="1"/>
          </p:cNvPicPr>
          <p:nvPr/>
        </p:nvPicPr>
        <p:blipFill>
          <a:blip r:embed="rId24"/>
          <a:srcRect l="7572" t="20082" r="8559" b="42910"/>
          <a:stretch>
            <a:fillRect/>
          </a:stretch>
        </p:blipFill>
        <p:spPr>
          <a:xfrm>
            <a:off x="16328041" y="510074"/>
            <a:ext cx="1510092" cy="6663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028700" y="0"/>
            <a:ext cx="9437043" cy="10287000"/>
          </a:xfrm>
          <a:prstGeom prst="rect">
            <a:avLst/>
          </a:prstGeom>
        </p:spPr>
      </p:pic>
      <p:pic>
        <p:nvPicPr>
          <p:cNvPr id="3" name="Picture 3"/>
          <p:cNvPicPr>
            <a:picLocks noChangeAspect="1"/>
          </p:cNvPicPr>
          <p:nvPr/>
        </p:nvPicPr>
        <p:blipFill>
          <a:blip r:embed="rId3"/>
          <a:srcRect l="7572" t="20082" r="8559" b="42910"/>
          <a:stretch>
            <a:fillRect/>
          </a:stretch>
        </p:blipFill>
        <p:spPr>
          <a:xfrm>
            <a:off x="906594" y="1082183"/>
            <a:ext cx="4057712" cy="1790497"/>
          </a:xfrm>
          <a:prstGeom prst="rect">
            <a:avLst/>
          </a:prstGeom>
        </p:spPr>
      </p:pic>
      <p:sp>
        <p:nvSpPr>
          <p:cNvPr id="4" name="TextBox 3">
            <a:extLst>
              <a:ext uri="{FF2B5EF4-FFF2-40B4-BE49-F238E27FC236}">
                <a16:creationId xmlns:a16="http://schemas.microsoft.com/office/drawing/2014/main" id="{4C55B8E4-38A4-5695-E9BF-80E14347AD8E}"/>
              </a:ext>
            </a:extLst>
          </p:cNvPr>
          <p:cNvSpPr txBox="1"/>
          <p:nvPr/>
        </p:nvSpPr>
        <p:spPr>
          <a:xfrm>
            <a:off x="1013313" y="3977129"/>
            <a:ext cx="16245987" cy="1509837"/>
          </a:xfrm>
          <a:prstGeom prst="rect">
            <a:avLst/>
          </a:prstGeom>
        </p:spPr>
        <p:txBody>
          <a:bodyPr wrap="square" lIns="0" tIns="0" rIns="0" bIns="0" rtlCol="0" anchor="t">
            <a:spAutoFit/>
          </a:bodyPr>
          <a:lstStyle/>
          <a:p>
            <a:pPr algn="ctr">
              <a:lnSpc>
                <a:spcPts val="12599"/>
              </a:lnSpc>
            </a:pPr>
            <a:r>
              <a:rPr lang="en-US" sz="9000" dirty="0">
                <a:solidFill>
                  <a:srgbClr val="C00000"/>
                </a:solidFill>
                <a:latin typeface="Open Sans Extra Bold"/>
              </a:rPr>
              <a:t>When Disaster Strikes!</a:t>
            </a:r>
          </a:p>
        </p:txBody>
      </p:sp>
      <p:sp>
        <p:nvSpPr>
          <p:cNvPr id="5" name="TextBox 4">
            <a:extLst>
              <a:ext uri="{FF2B5EF4-FFF2-40B4-BE49-F238E27FC236}">
                <a16:creationId xmlns:a16="http://schemas.microsoft.com/office/drawing/2014/main" id="{5272A9D3-91CB-C657-EF38-29D4C15E621D}"/>
              </a:ext>
            </a:extLst>
          </p:cNvPr>
          <p:cNvSpPr txBox="1"/>
          <p:nvPr/>
        </p:nvSpPr>
        <p:spPr>
          <a:xfrm>
            <a:off x="5638800" y="5486966"/>
            <a:ext cx="7391400"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A Hurricane Preparedness Toolkit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028700" y="0"/>
            <a:ext cx="9437043" cy="10287000"/>
          </a:xfrm>
          <a:prstGeom prst="rect">
            <a:avLst/>
          </a:prstGeom>
        </p:spPr>
      </p:pic>
      <p:pic>
        <p:nvPicPr>
          <p:cNvPr id="3" name="Picture 3"/>
          <p:cNvPicPr>
            <a:picLocks noChangeAspect="1"/>
          </p:cNvPicPr>
          <p:nvPr/>
        </p:nvPicPr>
        <p:blipFill>
          <a:blip r:embed="rId3"/>
          <a:srcRect l="7572" t="20082" r="8559" b="42910"/>
          <a:stretch>
            <a:fillRect/>
          </a:stretch>
        </p:blipFill>
        <p:spPr>
          <a:xfrm>
            <a:off x="906594" y="1082183"/>
            <a:ext cx="4057712" cy="1790497"/>
          </a:xfrm>
          <a:prstGeom prst="rect">
            <a:avLst/>
          </a:prstGeom>
        </p:spPr>
      </p:pic>
      <p:sp>
        <p:nvSpPr>
          <p:cNvPr id="6" name="Rectangle 5">
            <a:extLst>
              <a:ext uri="{FF2B5EF4-FFF2-40B4-BE49-F238E27FC236}">
                <a16:creationId xmlns:a16="http://schemas.microsoft.com/office/drawing/2014/main" id="{4E345CC9-E3FC-AE12-B9A0-73E50DDBCB1E}"/>
              </a:ext>
            </a:extLst>
          </p:cNvPr>
          <p:cNvSpPr/>
          <p:nvPr/>
        </p:nvSpPr>
        <p:spPr>
          <a:xfrm>
            <a:off x="5562600" y="3771900"/>
            <a:ext cx="7924800" cy="2286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C55B8E4-38A4-5695-E9BF-80E14347AD8E}"/>
              </a:ext>
            </a:extLst>
          </p:cNvPr>
          <p:cNvSpPr txBox="1"/>
          <p:nvPr/>
        </p:nvSpPr>
        <p:spPr>
          <a:xfrm>
            <a:off x="5916856" y="3900106"/>
            <a:ext cx="7216287" cy="1509837"/>
          </a:xfrm>
          <a:prstGeom prst="rect">
            <a:avLst/>
          </a:prstGeom>
        </p:spPr>
        <p:txBody>
          <a:bodyPr wrap="square" lIns="0" tIns="0" rIns="0" bIns="0" rtlCol="0" anchor="t">
            <a:spAutoFit/>
          </a:bodyPr>
          <a:lstStyle/>
          <a:p>
            <a:pPr algn="ctr">
              <a:lnSpc>
                <a:spcPts val="12599"/>
              </a:lnSpc>
            </a:pPr>
            <a:r>
              <a:rPr lang="en-US" sz="9000" dirty="0">
                <a:solidFill>
                  <a:schemeClr val="bg1"/>
                </a:solidFill>
                <a:latin typeface="Open Sans Extra Bold"/>
              </a:rPr>
              <a:t>BEFORE:</a:t>
            </a:r>
          </a:p>
        </p:txBody>
      </p:sp>
      <p:sp>
        <p:nvSpPr>
          <p:cNvPr id="5" name="TextBox 4">
            <a:extLst>
              <a:ext uri="{FF2B5EF4-FFF2-40B4-BE49-F238E27FC236}">
                <a16:creationId xmlns:a16="http://schemas.microsoft.com/office/drawing/2014/main" id="{5272A9D3-91CB-C657-EF38-29D4C15E621D}"/>
              </a:ext>
            </a:extLst>
          </p:cNvPr>
          <p:cNvSpPr txBox="1"/>
          <p:nvPr/>
        </p:nvSpPr>
        <p:spPr>
          <a:xfrm>
            <a:off x="5904364" y="5307316"/>
            <a:ext cx="7391400" cy="461665"/>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Vitals steps to take prior to a hurricane</a:t>
            </a:r>
          </a:p>
        </p:txBody>
      </p:sp>
    </p:spTree>
    <p:extLst>
      <p:ext uri="{BB962C8B-B14F-4D97-AF65-F5344CB8AC3E}">
        <p14:creationId xmlns:p14="http://schemas.microsoft.com/office/powerpoint/2010/main" val="375618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329324" y="375803"/>
            <a:ext cx="9437043" cy="10287000"/>
          </a:xfrm>
          <a:prstGeom prst="rect">
            <a:avLst/>
          </a:prstGeom>
        </p:spPr>
      </p:pic>
      <p:sp>
        <p:nvSpPr>
          <p:cNvPr id="10" name="Rectangle 9">
            <a:extLst>
              <a:ext uri="{FF2B5EF4-FFF2-40B4-BE49-F238E27FC236}">
                <a16:creationId xmlns:a16="http://schemas.microsoft.com/office/drawing/2014/main" id="{1DFF229A-1934-D325-CD7F-4DB28A0B252F}"/>
              </a:ext>
            </a:extLst>
          </p:cNvPr>
          <p:cNvSpPr/>
          <p:nvPr/>
        </p:nvSpPr>
        <p:spPr>
          <a:xfrm>
            <a:off x="3352800" y="319819"/>
            <a:ext cx="9906000" cy="1754186"/>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3657459" y="339258"/>
            <a:ext cx="9327023" cy="1476751"/>
          </a:xfrm>
          <a:prstGeom prst="rect">
            <a:avLst/>
          </a:prstGeom>
        </p:spPr>
        <p:txBody>
          <a:bodyPr wrap="square" lIns="0" tIns="0" rIns="0" bIns="0" rtlCol="0" anchor="t">
            <a:spAutoFit/>
          </a:bodyPr>
          <a:lstStyle/>
          <a:p>
            <a:pPr algn="ctr">
              <a:lnSpc>
                <a:spcPts val="12599"/>
              </a:lnSpc>
            </a:pPr>
            <a:r>
              <a:rPr lang="en-US" sz="8000" dirty="0">
                <a:solidFill>
                  <a:schemeClr val="bg1"/>
                </a:solidFill>
                <a:latin typeface="Open Sans Extra Bold"/>
              </a:rPr>
              <a:t>Hurricane Season</a:t>
            </a:r>
          </a:p>
        </p:txBody>
      </p:sp>
      <p:pic>
        <p:nvPicPr>
          <p:cNvPr id="4" name="Picture 4"/>
          <p:cNvPicPr>
            <a:picLocks noChangeAspect="1"/>
          </p:cNvPicPr>
          <p:nvPr/>
        </p:nvPicPr>
        <p:blipFill>
          <a:blip r:embed="rId3"/>
          <a:srcRect l="7572" t="20082" r="8559" b="42910"/>
          <a:stretch>
            <a:fillRect/>
          </a:stretch>
        </p:blipFill>
        <p:spPr>
          <a:xfrm>
            <a:off x="15957666" y="676176"/>
            <a:ext cx="1510092" cy="666340"/>
          </a:xfrm>
          <a:prstGeom prst="rect">
            <a:avLst/>
          </a:prstGeom>
        </p:spPr>
      </p:pic>
      <p:pic>
        <p:nvPicPr>
          <p:cNvPr id="14" name="Picture 13" descr="A satellite view of a hurricane&#10;&#10;Description automatically generated with medium confidence">
            <a:extLst>
              <a:ext uri="{FF2B5EF4-FFF2-40B4-BE49-F238E27FC236}">
                <a16:creationId xmlns:a16="http://schemas.microsoft.com/office/drawing/2014/main" id="{0F683551-83C0-622A-1A95-99F6759B9E3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984482" y="6033234"/>
            <a:ext cx="4770118" cy="3577589"/>
          </a:xfrm>
          <a:prstGeom prst="rect">
            <a:avLst/>
          </a:prstGeom>
        </p:spPr>
      </p:pic>
      <p:sp>
        <p:nvSpPr>
          <p:cNvPr id="16" name="TextBox 15">
            <a:extLst>
              <a:ext uri="{FF2B5EF4-FFF2-40B4-BE49-F238E27FC236}">
                <a16:creationId xmlns:a16="http://schemas.microsoft.com/office/drawing/2014/main" id="{95EAB9FB-D301-ACC9-03DF-6CAE1B1817A9}"/>
              </a:ext>
            </a:extLst>
          </p:cNvPr>
          <p:cNvSpPr txBox="1"/>
          <p:nvPr/>
        </p:nvSpPr>
        <p:spPr>
          <a:xfrm>
            <a:off x="4267200" y="3761752"/>
            <a:ext cx="4419600"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Eastern Pacific:</a:t>
            </a:r>
          </a:p>
          <a:p>
            <a:pPr marL="342900" indent="-342900">
              <a:buFont typeface="Arial" panose="020B0604020202020204" pitchFamily="34" charset="0"/>
              <a:buChar char="•"/>
            </a:pP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Central Pacific:</a:t>
            </a:r>
          </a:p>
          <a:p>
            <a:pPr marL="342900" indent="-342900">
              <a:buFont typeface="Arial" panose="020B0604020202020204" pitchFamily="34" charset="0"/>
              <a:buChar char="•"/>
            </a:pP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Atlantic:</a:t>
            </a:r>
          </a:p>
        </p:txBody>
      </p:sp>
      <p:sp>
        <p:nvSpPr>
          <p:cNvPr id="17" name="TextBox 16">
            <a:extLst>
              <a:ext uri="{FF2B5EF4-FFF2-40B4-BE49-F238E27FC236}">
                <a16:creationId xmlns:a16="http://schemas.microsoft.com/office/drawing/2014/main" id="{8916AD67-BAB9-55E1-C8EF-5390009BAA85}"/>
              </a:ext>
            </a:extLst>
          </p:cNvPr>
          <p:cNvSpPr txBox="1"/>
          <p:nvPr/>
        </p:nvSpPr>
        <p:spPr>
          <a:xfrm>
            <a:off x="8686800" y="3717504"/>
            <a:ext cx="4572000" cy="1200329"/>
          </a:xfrm>
          <a:prstGeom prst="rect">
            <a:avLst/>
          </a:prstGeom>
          <a:noFill/>
        </p:spPr>
        <p:txBody>
          <a:bodyPr wrap="square" rtlCol="0">
            <a:spAutoFit/>
          </a:bodyPr>
          <a:lstStyle/>
          <a:p>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May 15</a:t>
            </a:r>
            <a:r>
              <a:rPr lang="en-US" sz="2400" b="1"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th</a:t>
            </a: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 November 30</a:t>
            </a:r>
            <a:r>
              <a:rPr lang="en-US" sz="2400" b="1"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th</a:t>
            </a:r>
            <a:endPar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June 1</a:t>
            </a:r>
            <a:r>
              <a:rPr lang="en-US" sz="2400" b="1"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st</a:t>
            </a: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 November 30</a:t>
            </a:r>
            <a:r>
              <a:rPr lang="en-US" sz="2400" b="1"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th</a:t>
            </a:r>
            <a:endPar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June 1</a:t>
            </a:r>
            <a:r>
              <a:rPr lang="en-US" sz="2400" b="1"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st</a:t>
            </a: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 November 30</a:t>
            </a:r>
            <a:r>
              <a:rPr lang="en-US" sz="2400" b="1"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th</a:t>
            </a: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39698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329324" y="375803"/>
            <a:ext cx="9437043" cy="10287000"/>
          </a:xfrm>
          <a:prstGeom prst="rect">
            <a:avLst/>
          </a:prstGeom>
        </p:spPr>
      </p:pic>
      <p:sp>
        <p:nvSpPr>
          <p:cNvPr id="10" name="Rectangle 9">
            <a:extLst>
              <a:ext uri="{FF2B5EF4-FFF2-40B4-BE49-F238E27FC236}">
                <a16:creationId xmlns:a16="http://schemas.microsoft.com/office/drawing/2014/main" id="{1DFF229A-1934-D325-CD7F-4DB28A0B252F}"/>
              </a:ext>
            </a:extLst>
          </p:cNvPr>
          <p:cNvSpPr/>
          <p:nvPr/>
        </p:nvSpPr>
        <p:spPr>
          <a:xfrm>
            <a:off x="3352800" y="319819"/>
            <a:ext cx="9906000" cy="1754186"/>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3657459" y="339258"/>
            <a:ext cx="9327023" cy="1476751"/>
          </a:xfrm>
          <a:prstGeom prst="rect">
            <a:avLst/>
          </a:prstGeom>
        </p:spPr>
        <p:txBody>
          <a:bodyPr wrap="square" lIns="0" tIns="0" rIns="0" bIns="0" rtlCol="0" anchor="t">
            <a:spAutoFit/>
          </a:bodyPr>
          <a:lstStyle/>
          <a:p>
            <a:pPr algn="ctr">
              <a:lnSpc>
                <a:spcPts val="12599"/>
              </a:lnSpc>
            </a:pPr>
            <a:r>
              <a:rPr lang="en-US" sz="8000" dirty="0">
                <a:solidFill>
                  <a:schemeClr val="bg1"/>
                </a:solidFill>
                <a:latin typeface="Open Sans Extra Bold"/>
              </a:rPr>
              <a:t>Stay Alert</a:t>
            </a:r>
          </a:p>
        </p:txBody>
      </p:sp>
      <p:pic>
        <p:nvPicPr>
          <p:cNvPr id="4" name="Picture 4"/>
          <p:cNvPicPr>
            <a:picLocks noChangeAspect="1"/>
          </p:cNvPicPr>
          <p:nvPr/>
        </p:nvPicPr>
        <p:blipFill>
          <a:blip r:embed="rId3"/>
          <a:srcRect l="7572" t="20082" r="8559" b="42910"/>
          <a:stretch>
            <a:fillRect/>
          </a:stretch>
        </p:blipFill>
        <p:spPr>
          <a:xfrm>
            <a:off x="15957666" y="676176"/>
            <a:ext cx="1510092" cy="666340"/>
          </a:xfrm>
          <a:prstGeom prst="rect">
            <a:avLst/>
          </a:prstGeom>
        </p:spPr>
      </p:pic>
      <p:sp>
        <p:nvSpPr>
          <p:cNvPr id="16" name="TextBox 15">
            <a:extLst>
              <a:ext uri="{FF2B5EF4-FFF2-40B4-BE49-F238E27FC236}">
                <a16:creationId xmlns:a16="http://schemas.microsoft.com/office/drawing/2014/main" id="{95EAB9FB-D301-ACC9-03DF-6CAE1B1817A9}"/>
              </a:ext>
            </a:extLst>
          </p:cNvPr>
          <p:cNvSpPr txBox="1"/>
          <p:nvPr/>
        </p:nvSpPr>
        <p:spPr>
          <a:xfrm>
            <a:off x="3180579" y="2705100"/>
            <a:ext cx="7620000" cy="2677656"/>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When preparing for hurricane season staying alert is necessary. </a:t>
            </a:r>
          </a:p>
          <a:p>
            <a:pPr marL="342900" indent="-342900">
              <a:buFont typeface="Arial" panose="020B0604020202020204" pitchFamily="34" charset="0"/>
              <a:buChar char="•"/>
            </a:pP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Alert Websites</a:t>
            </a:r>
          </a:p>
          <a:p>
            <a:pPr marL="800100" lvl="1" indent="-342900">
              <a:buFont typeface="Arial" panose="020B0604020202020204" pitchFamily="34" charset="0"/>
              <a:buChar char="•"/>
            </a:pP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rPr>
              <a:t>National Hurricane Center </a:t>
            </a:r>
            <a:endPar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5"/>
              </a:rPr>
              <a:t>National Oceanic &amp; Atmospheric Administration</a:t>
            </a:r>
            <a:endPar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6"/>
              </a:rPr>
              <a:t>Storm Prediction Center</a:t>
            </a:r>
            <a:endPar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screenshot, map&#10;&#10;Description automatically generated">
            <a:extLst>
              <a:ext uri="{FF2B5EF4-FFF2-40B4-BE49-F238E27FC236}">
                <a16:creationId xmlns:a16="http://schemas.microsoft.com/office/drawing/2014/main" id="{9B8040A8-3E67-DACD-D178-5F337320F8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81300" y="4403302"/>
            <a:ext cx="7890753" cy="5702130"/>
          </a:xfrm>
          <a:prstGeom prst="rect">
            <a:avLst/>
          </a:prstGeom>
        </p:spPr>
      </p:pic>
    </p:spTree>
    <p:extLst>
      <p:ext uri="{BB962C8B-B14F-4D97-AF65-F5344CB8AC3E}">
        <p14:creationId xmlns:p14="http://schemas.microsoft.com/office/powerpoint/2010/main" val="406650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219200" y="114300"/>
            <a:ext cx="9437043" cy="10287000"/>
          </a:xfrm>
          <a:prstGeom prst="rect">
            <a:avLst/>
          </a:prstGeom>
        </p:spPr>
      </p:pic>
      <p:sp>
        <p:nvSpPr>
          <p:cNvPr id="10" name="Rectangle 9">
            <a:extLst>
              <a:ext uri="{FF2B5EF4-FFF2-40B4-BE49-F238E27FC236}">
                <a16:creationId xmlns:a16="http://schemas.microsoft.com/office/drawing/2014/main" id="{1DFF229A-1934-D325-CD7F-4DB28A0B252F}"/>
              </a:ext>
            </a:extLst>
          </p:cNvPr>
          <p:cNvSpPr/>
          <p:nvPr/>
        </p:nvSpPr>
        <p:spPr>
          <a:xfrm>
            <a:off x="3602450" y="319819"/>
            <a:ext cx="9437043" cy="1754186"/>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3429000" y="357919"/>
            <a:ext cx="9327023" cy="1476751"/>
          </a:xfrm>
          <a:prstGeom prst="rect">
            <a:avLst/>
          </a:prstGeom>
        </p:spPr>
        <p:txBody>
          <a:bodyPr wrap="square" lIns="0" tIns="0" rIns="0" bIns="0" rtlCol="0" anchor="t">
            <a:spAutoFit/>
          </a:bodyPr>
          <a:lstStyle/>
          <a:p>
            <a:pPr algn="ctr">
              <a:lnSpc>
                <a:spcPts val="12599"/>
              </a:lnSpc>
            </a:pPr>
            <a:r>
              <a:rPr lang="en-US" sz="8000" dirty="0">
                <a:solidFill>
                  <a:schemeClr val="bg1"/>
                </a:solidFill>
                <a:latin typeface="Open Sans Extra Bold"/>
              </a:rPr>
              <a:t>Download Apps</a:t>
            </a:r>
          </a:p>
        </p:txBody>
      </p:sp>
      <p:pic>
        <p:nvPicPr>
          <p:cNvPr id="4" name="Picture 4"/>
          <p:cNvPicPr>
            <a:picLocks noChangeAspect="1"/>
          </p:cNvPicPr>
          <p:nvPr/>
        </p:nvPicPr>
        <p:blipFill>
          <a:blip r:embed="rId3"/>
          <a:srcRect l="7572" t="20082" r="8559" b="42910"/>
          <a:stretch>
            <a:fillRect/>
          </a:stretch>
        </p:blipFill>
        <p:spPr>
          <a:xfrm>
            <a:off x="15957666" y="676176"/>
            <a:ext cx="1510092" cy="666340"/>
          </a:xfrm>
          <a:prstGeom prst="rect">
            <a:avLst/>
          </a:prstGeom>
        </p:spPr>
      </p:pic>
      <p:sp>
        <p:nvSpPr>
          <p:cNvPr id="5" name="TextBox 5"/>
          <p:cNvSpPr txBox="1"/>
          <p:nvPr/>
        </p:nvSpPr>
        <p:spPr>
          <a:xfrm>
            <a:off x="2632902" y="2632562"/>
            <a:ext cx="11376141" cy="184665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Help you stay up to date on all Local Alerts</a:t>
            </a:r>
          </a:p>
          <a:p>
            <a:pPr marL="342900" indent="-342900">
              <a:buFont typeface="Arial" panose="020B0604020202020204" pitchFamily="34" charset="0"/>
              <a:buChar char="•"/>
            </a:pPr>
            <a:r>
              <a:rPr lang="en-US" sz="2400" b="0" i="0" u="none" strike="noStrike" dirty="0">
                <a:effectLst/>
                <a:latin typeface="Open Sans" panose="020B0606030504020204" pitchFamily="34" charset="0"/>
                <a:ea typeface="Open Sans" panose="020B0606030504020204" pitchFamily="34" charset="0"/>
                <a:cs typeface="Open Sans" panose="020B0606030504020204" pitchFamily="34" charset="0"/>
              </a:rPr>
              <a:t>Free emergency app: English/Spanish &amp; accessible for those with disabilities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b="0" i="0" u="none" strike="noStrike" dirty="0">
                <a:effectLst/>
                <a:latin typeface="Open Sans" panose="020B0606030504020204" pitchFamily="34" charset="0"/>
                <a:ea typeface="Open Sans" panose="020B0606030504020204" pitchFamily="34" charset="0"/>
                <a:cs typeface="Open Sans" panose="020B0606030504020204" pitchFamily="34" charset="0"/>
              </a:rPr>
              <a:t>Customizable weather alerts to area</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b="0" i="0" u="none" strike="noStrike" dirty="0">
                <a:effectLst/>
                <a:latin typeface="Open Sans" panose="020B0606030504020204" pitchFamily="34" charset="0"/>
                <a:ea typeface="Open Sans" panose="020B0606030504020204" pitchFamily="34" charset="0"/>
                <a:cs typeface="Open Sans" panose="020B0606030504020204" pitchFamily="34" charset="0"/>
              </a:rPr>
              <a:t>Guided steps to help individuals, families &amp; communities be prepared</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b="0" i="0" u="none" strike="noStrike" dirty="0">
                <a:effectLst/>
                <a:latin typeface="Open Sans" panose="020B0606030504020204" pitchFamily="34" charset="0"/>
                <a:ea typeface="Open Sans" panose="020B0606030504020204" pitchFamily="34" charset="0"/>
                <a:cs typeface="Open Sans" panose="020B0606030504020204" pitchFamily="34" charset="0"/>
              </a:rPr>
              <a:t>Easy access to shelter information</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B8B95E88-80C5-F550-1789-6D3101DE58F7}"/>
              </a:ext>
            </a:extLst>
          </p:cNvPr>
          <p:cNvSpPr/>
          <p:nvPr/>
        </p:nvSpPr>
        <p:spPr>
          <a:xfrm>
            <a:off x="4191000" y="5143500"/>
            <a:ext cx="3581400" cy="4572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symbol, logo, first-aid kit&#10;&#10;Description automatically generated">
            <a:extLst>
              <a:ext uri="{FF2B5EF4-FFF2-40B4-BE49-F238E27FC236}">
                <a16:creationId xmlns:a16="http://schemas.microsoft.com/office/drawing/2014/main" id="{0DDB378D-ABAF-E28A-0FE0-E21A09F9C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703" y="5558341"/>
            <a:ext cx="2995897" cy="3767514"/>
          </a:xfrm>
          <a:prstGeom prst="rect">
            <a:avLst/>
          </a:prstGeom>
        </p:spPr>
      </p:pic>
      <p:sp>
        <p:nvSpPr>
          <p:cNvPr id="7" name="Rectangle 6">
            <a:extLst>
              <a:ext uri="{FF2B5EF4-FFF2-40B4-BE49-F238E27FC236}">
                <a16:creationId xmlns:a16="http://schemas.microsoft.com/office/drawing/2014/main" id="{AD510416-BBFD-117E-81E4-AD3D13A5394E}"/>
              </a:ext>
            </a:extLst>
          </p:cNvPr>
          <p:cNvSpPr/>
          <p:nvPr/>
        </p:nvSpPr>
        <p:spPr>
          <a:xfrm>
            <a:off x="10515602" y="5092483"/>
            <a:ext cx="3581400" cy="4572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up of a logo&#10;&#10;Description automatically generated with medium confidence">
            <a:extLst>
              <a:ext uri="{FF2B5EF4-FFF2-40B4-BE49-F238E27FC236}">
                <a16:creationId xmlns:a16="http://schemas.microsoft.com/office/drawing/2014/main" id="{0340E58F-B7AD-41F3-FA24-D2536A355D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1696" y="5547360"/>
            <a:ext cx="3089211" cy="3764280"/>
          </a:xfrm>
          <a:prstGeom prst="rect">
            <a:avLst/>
          </a:prstGeom>
        </p:spPr>
      </p:pic>
    </p:spTree>
    <p:extLst>
      <p:ext uri="{BB962C8B-B14F-4D97-AF65-F5344CB8AC3E}">
        <p14:creationId xmlns:p14="http://schemas.microsoft.com/office/powerpoint/2010/main" val="287166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5000"/>
          </a:blip>
          <a:srcRect l="32717" t="22606" r="43678" b="51663"/>
          <a:stretch>
            <a:fillRect/>
          </a:stretch>
        </p:blipFill>
        <p:spPr>
          <a:xfrm>
            <a:off x="1228725" y="495300"/>
            <a:ext cx="9437043" cy="10287000"/>
          </a:xfrm>
          <a:prstGeom prst="rect">
            <a:avLst/>
          </a:prstGeom>
        </p:spPr>
      </p:pic>
      <p:sp>
        <p:nvSpPr>
          <p:cNvPr id="13" name="Rectangle 12">
            <a:extLst>
              <a:ext uri="{FF2B5EF4-FFF2-40B4-BE49-F238E27FC236}">
                <a16:creationId xmlns:a16="http://schemas.microsoft.com/office/drawing/2014/main" id="{956C3786-7629-B8AC-01EA-D3DDA8A13227}"/>
              </a:ext>
            </a:extLst>
          </p:cNvPr>
          <p:cNvSpPr/>
          <p:nvPr/>
        </p:nvSpPr>
        <p:spPr>
          <a:xfrm>
            <a:off x="4278957" y="676176"/>
            <a:ext cx="9818043" cy="157172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1021006" y="599615"/>
            <a:ext cx="16245987" cy="1476751"/>
          </a:xfrm>
          <a:prstGeom prst="rect">
            <a:avLst/>
          </a:prstGeom>
        </p:spPr>
        <p:txBody>
          <a:bodyPr wrap="square" lIns="0" tIns="0" rIns="0" bIns="0" rtlCol="0" anchor="t">
            <a:spAutoFit/>
          </a:bodyPr>
          <a:lstStyle/>
          <a:p>
            <a:pPr algn="ctr">
              <a:lnSpc>
                <a:spcPts val="12599"/>
              </a:lnSpc>
            </a:pPr>
            <a:r>
              <a:rPr lang="en-US" sz="8000" dirty="0">
                <a:solidFill>
                  <a:schemeClr val="bg1"/>
                </a:solidFill>
                <a:latin typeface="Open Sans Extra Bold"/>
              </a:rPr>
              <a:t>Learn Your Risks</a:t>
            </a:r>
          </a:p>
        </p:txBody>
      </p:sp>
      <p:pic>
        <p:nvPicPr>
          <p:cNvPr id="4" name="Picture 4"/>
          <p:cNvPicPr>
            <a:picLocks noChangeAspect="1"/>
          </p:cNvPicPr>
          <p:nvPr/>
        </p:nvPicPr>
        <p:blipFill>
          <a:blip r:embed="rId4"/>
          <a:srcRect l="7572" t="20082" r="8559" b="42910"/>
          <a:stretch>
            <a:fillRect/>
          </a:stretch>
        </p:blipFill>
        <p:spPr>
          <a:xfrm>
            <a:off x="15957666" y="676176"/>
            <a:ext cx="1510092" cy="666340"/>
          </a:xfrm>
          <a:prstGeom prst="rect">
            <a:avLst/>
          </a:prstGeom>
        </p:spPr>
      </p:pic>
      <p:sp>
        <p:nvSpPr>
          <p:cNvPr id="5" name="TextBox 4">
            <a:extLst>
              <a:ext uri="{FF2B5EF4-FFF2-40B4-BE49-F238E27FC236}">
                <a16:creationId xmlns:a16="http://schemas.microsoft.com/office/drawing/2014/main" id="{5D552670-CF37-8C53-170C-0EA408C375A9}"/>
              </a:ext>
            </a:extLst>
          </p:cNvPr>
          <p:cNvSpPr txBox="1"/>
          <p:nvPr/>
        </p:nvSpPr>
        <p:spPr>
          <a:xfrm>
            <a:off x="2133600" y="2857500"/>
            <a:ext cx="6315075"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What hazards are specific to your area? </a:t>
            </a: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Ex: Flood zone</a:t>
            </a:r>
          </a:p>
          <a:p>
            <a:pPr marL="1200150" lvl="2"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hlinkClick r:id="rId5"/>
              </a:rPr>
              <a:t>FEMA’s Flood Smart Widget</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Consider the demographics of your household</a:t>
            </a: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Age, medical issues, disabilities, animals</a:t>
            </a: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Consider learning first aid or joining CERT</a:t>
            </a:r>
          </a:p>
        </p:txBody>
      </p:sp>
      <p:sp>
        <p:nvSpPr>
          <p:cNvPr id="8" name="TextBox 7">
            <a:extLst>
              <a:ext uri="{FF2B5EF4-FFF2-40B4-BE49-F238E27FC236}">
                <a16:creationId xmlns:a16="http://schemas.microsoft.com/office/drawing/2014/main" id="{30C1BB15-0A54-D658-DEB4-9AFC35D926C1}"/>
              </a:ext>
            </a:extLst>
          </p:cNvPr>
          <p:cNvSpPr txBox="1"/>
          <p:nvPr/>
        </p:nvSpPr>
        <p:spPr>
          <a:xfrm>
            <a:off x="3124200" y="9687385"/>
            <a:ext cx="12422832" cy="400110"/>
          </a:xfrm>
          <a:prstGeom prst="rect">
            <a:avLst/>
          </a:prstGeom>
          <a:noFill/>
        </p:spPr>
        <p:txBody>
          <a:bodyPr wrap="square" rtlCol="0">
            <a:spAutoFit/>
          </a:bodyPr>
          <a:lstStyle/>
          <a:p>
            <a:r>
              <a:rPr lang="en-US" sz="2000" i="1" dirty="0">
                <a:latin typeface="Open Sans" panose="020B0606030504020204" pitchFamily="34" charset="0"/>
                <a:ea typeface="Open Sans" panose="020B0606030504020204" pitchFamily="34" charset="0"/>
                <a:cs typeface="Open Sans" panose="020B0606030504020204" pitchFamily="34" charset="0"/>
              </a:rPr>
              <a:t>HAZARD</a:t>
            </a:r>
            <a:r>
              <a:rPr lang="en-US" sz="2000" dirty="0">
                <a:latin typeface="Open Sans" panose="020B0606030504020204" pitchFamily="34" charset="0"/>
                <a:ea typeface="Open Sans" panose="020B0606030504020204" pitchFamily="34" charset="0"/>
                <a:cs typeface="Open Sans" panose="020B0606030504020204" pitchFamily="34" charset="0"/>
              </a:rPr>
              <a:t>: a source of danger; the effect of unpredictable and unanalyzable forces in determining events</a:t>
            </a:r>
          </a:p>
        </p:txBody>
      </p:sp>
      <p:sp>
        <p:nvSpPr>
          <p:cNvPr id="6" name="TextBox 5">
            <a:extLst>
              <a:ext uri="{FF2B5EF4-FFF2-40B4-BE49-F238E27FC236}">
                <a16:creationId xmlns:a16="http://schemas.microsoft.com/office/drawing/2014/main" id="{A69D5016-958F-8BAB-0580-A82304BE3413}"/>
              </a:ext>
            </a:extLst>
          </p:cNvPr>
          <p:cNvSpPr txBox="1"/>
          <p:nvPr/>
        </p:nvSpPr>
        <p:spPr>
          <a:xfrm>
            <a:off x="11325619" y="2857500"/>
            <a:ext cx="6142139"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What hazards are within you home?</a:t>
            </a: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Old or leaking roof</a:t>
            </a: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Faulty wiring or old pipes </a:t>
            </a: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What disaster equipment does your household need?</a:t>
            </a: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Learn your city’s evacuation route</a:t>
            </a:r>
          </a:p>
        </p:txBody>
      </p:sp>
      <p:pic>
        <p:nvPicPr>
          <p:cNvPr id="12" name="Picture 11">
            <a:extLst>
              <a:ext uri="{FF2B5EF4-FFF2-40B4-BE49-F238E27FC236}">
                <a16:creationId xmlns:a16="http://schemas.microsoft.com/office/drawing/2014/main" id="{48ABE7A3-A0B0-710C-9851-6A78BDBF6A5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4249400" y="6352391"/>
            <a:ext cx="2123086" cy="3154299"/>
          </a:xfrm>
          <a:prstGeom prst="rect">
            <a:avLst/>
          </a:prstGeom>
        </p:spPr>
      </p:pic>
    </p:spTree>
    <p:extLst>
      <p:ext uri="{BB962C8B-B14F-4D97-AF65-F5344CB8AC3E}">
        <p14:creationId xmlns:p14="http://schemas.microsoft.com/office/powerpoint/2010/main" val="3604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2717" t="22606" r="43678" b="51663"/>
          <a:stretch>
            <a:fillRect/>
          </a:stretch>
        </p:blipFill>
        <p:spPr>
          <a:xfrm>
            <a:off x="1198814" y="429448"/>
            <a:ext cx="9437043" cy="10287000"/>
          </a:xfrm>
          <a:prstGeom prst="rect">
            <a:avLst/>
          </a:prstGeom>
        </p:spPr>
      </p:pic>
      <p:sp>
        <p:nvSpPr>
          <p:cNvPr id="5" name="Rectangle 4">
            <a:extLst>
              <a:ext uri="{FF2B5EF4-FFF2-40B4-BE49-F238E27FC236}">
                <a16:creationId xmlns:a16="http://schemas.microsoft.com/office/drawing/2014/main" id="{07172EA6-9E08-FCBB-AEA1-7B644A963559}"/>
              </a:ext>
            </a:extLst>
          </p:cNvPr>
          <p:cNvSpPr/>
          <p:nvPr/>
        </p:nvSpPr>
        <p:spPr>
          <a:xfrm>
            <a:off x="4114800" y="419100"/>
            <a:ext cx="10134600" cy="1524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1021006" y="265114"/>
            <a:ext cx="16245987" cy="1476751"/>
          </a:xfrm>
          <a:prstGeom prst="rect">
            <a:avLst/>
          </a:prstGeom>
        </p:spPr>
        <p:txBody>
          <a:bodyPr wrap="square" lIns="0" tIns="0" rIns="0" bIns="0" rtlCol="0" anchor="t">
            <a:spAutoFit/>
          </a:bodyPr>
          <a:lstStyle/>
          <a:p>
            <a:pPr algn="ctr">
              <a:lnSpc>
                <a:spcPts val="12599"/>
              </a:lnSpc>
            </a:pPr>
            <a:r>
              <a:rPr lang="en-US" sz="8000" dirty="0">
                <a:solidFill>
                  <a:schemeClr val="bg1"/>
                </a:solidFill>
                <a:latin typeface="Open Sans Extra Bold"/>
              </a:rPr>
              <a:t>Beware of Hazards</a:t>
            </a:r>
          </a:p>
        </p:txBody>
      </p:sp>
      <p:pic>
        <p:nvPicPr>
          <p:cNvPr id="4" name="Picture 4"/>
          <p:cNvPicPr>
            <a:picLocks noChangeAspect="1"/>
          </p:cNvPicPr>
          <p:nvPr/>
        </p:nvPicPr>
        <p:blipFill>
          <a:blip r:embed="rId3"/>
          <a:srcRect l="7572" t="20082" r="8559" b="42910"/>
          <a:stretch>
            <a:fillRect/>
          </a:stretch>
        </p:blipFill>
        <p:spPr>
          <a:xfrm>
            <a:off x="15957666" y="676176"/>
            <a:ext cx="1510092" cy="666340"/>
          </a:xfrm>
          <a:prstGeom prst="rect">
            <a:avLst/>
          </a:prstGeom>
        </p:spPr>
      </p:pic>
      <p:sp>
        <p:nvSpPr>
          <p:cNvPr id="10" name="TextBox 9">
            <a:extLst>
              <a:ext uri="{FF2B5EF4-FFF2-40B4-BE49-F238E27FC236}">
                <a16:creationId xmlns:a16="http://schemas.microsoft.com/office/drawing/2014/main" id="{031192D7-F156-7B10-3991-1BEE9250AECD}"/>
              </a:ext>
            </a:extLst>
          </p:cNvPr>
          <p:cNvSpPr txBox="1"/>
          <p:nvPr/>
        </p:nvSpPr>
        <p:spPr>
          <a:xfrm>
            <a:off x="2209800" y="2416046"/>
            <a:ext cx="13030200" cy="58727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Here is a list of potential hazards that could occur during and after a hurricane</a:t>
            </a:r>
          </a:p>
        </p:txBody>
      </p:sp>
      <p:pic>
        <p:nvPicPr>
          <p:cNvPr id="14" name="Picture 13" descr="Waves crashing against a wall&#10;&#10;Description automatically generated with low confidence">
            <a:extLst>
              <a:ext uri="{FF2B5EF4-FFF2-40B4-BE49-F238E27FC236}">
                <a16:creationId xmlns:a16="http://schemas.microsoft.com/office/drawing/2014/main" id="{022AFFDB-D7AC-6E52-9929-5BA2FD7BC1E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75322" y="3600089"/>
            <a:ext cx="3200400" cy="2131255"/>
          </a:xfrm>
          <a:prstGeom prst="rect">
            <a:avLst/>
          </a:prstGeom>
        </p:spPr>
      </p:pic>
      <p:pic>
        <p:nvPicPr>
          <p:cNvPr id="19" name="Picture 18" descr="A picture containing text, sky, pylon, cloud&#10;&#10;Description automatically generated">
            <a:extLst>
              <a:ext uri="{FF2B5EF4-FFF2-40B4-BE49-F238E27FC236}">
                <a16:creationId xmlns:a16="http://schemas.microsoft.com/office/drawing/2014/main" id="{2C877777-B945-D920-081E-74A77167C88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250710" y="3614375"/>
            <a:ext cx="3864186" cy="2173605"/>
          </a:xfrm>
          <a:prstGeom prst="rect">
            <a:avLst/>
          </a:prstGeom>
        </p:spPr>
      </p:pic>
      <p:pic>
        <p:nvPicPr>
          <p:cNvPr id="22" name="Picture 21" descr="A picture containing outdoor, footwear, ground, clothing&#10;&#10;Description automatically generated">
            <a:extLst>
              <a:ext uri="{FF2B5EF4-FFF2-40B4-BE49-F238E27FC236}">
                <a16:creationId xmlns:a16="http://schemas.microsoft.com/office/drawing/2014/main" id="{0A6DB238-CCCD-0197-2BE3-2B25F0765EE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465485" y="3555318"/>
            <a:ext cx="3477768" cy="2173605"/>
          </a:xfrm>
          <a:prstGeom prst="rect">
            <a:avLst/>
          </a:prstGeom>
        </p:spPr>
      </p:pic>
      <p:pic>
        <p:nvPicPr>
          <p:cNvPr id="25" name="Picture 24" descr="A picture containing circle, symbol, graphics, colorfulness&#10;&#10;Description automatically generated">
            <a:extLst>
              <a:ext uri="{FF2B5EF4-FFF2-40B4-BE49-F238E27FC236}">
                <a16:creationId xmlns:a16="http://schemas.microsoft.com/office/drawing/2014/main" id="{9CE4A41B-9AD8-8379-5DAE-0772CF92DA7C}"/>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813665" y="6796434"/>
            <a:ext cx="2629270" cy="2629270"/>
          </a:xfrm>
          <a:prstGeom prst="rect">
            <a:avLst/>
          </a:prstGeom>
        </p:spPr>
      </p:pic>
      <p:pic>
        <p:nvPicPr>
          <p:cNvPr id="27" name="Graphic 26">
            <a:extLst>
              <a:ext uri="{FF2B5EF4-FFF2-40B4-BE49-F238E27FC236}">
                <a16:creationId xmlns:a16="http://schemas.microsoft.com/office/drawing/2014/main" id="{5E866550-BE9F-721E-2A92-306F89C63F6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 uri="{837473B0-CC2E-450A-ABE3-18F120FF3D39}">
                <a1611:picAttrSrcUrl xmlns:a1611="http://schemas.microsoft.com/office/drawing/2016/11/main" r:id="rId14"/>
              </a:ext>
            </a:extLst>
          </a:blip>
          <a:stretch>
            <a:fillRect/>
          </a:stretch>
        </p:blipFill>
        <p:spPr>
          <a:xfrm>
            <a:off x="2075322" y="6725366"/>
            <a:ext cx="3086100" cy="3086100"/>
          </a:xfrm>
          <a:prstGeom prst="rect">
            <a:avLst/>
          </a:prstGeom>
        </p:spPr>
      </p:pic>
      <p:pic>
        <p:nvPicPr>
          <p:cNvPr id="30" name="Picture 29" descr="A picture containing outdoor, fire, building, heat&#10;&#10;Description automatically generated">
            <a:extLst>
              <a:ext uri="{FF2B5EF4-FFF2-40B4-BE49-F238E27FC236}">
                <a16:creationId xmlns:a16="http://schemas.microsoft.com/office/drawing/2014/main" id="{207D5CEF-0F17-53A8-7644-4FFD6A30FA30}"/>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6428164" y="7111128"/>
            <a:ext cx="3477768" cy="2314576"/>
          </a:xfrm>
          <a:prstGeom prst="rect">
            <a:avLst/>
          </a:prstGeom>
        </p:spPr>
      </p:pic>
      <p:sp>
        <p:nvSpPr>
          <p:cNvPr id="6" name="TextBox 5">
            <a:extLst>
              <a:ext uri="{FF2B5EF4-FFF2-40B4-BE49-F238E27FC236}">
                <a16:creationId xmlns:a16="http://schemas.microsoft.com/office/drawing/2014/main" id="{DBE3F8DF-53E4-B743-2488-A4CD463B37DB}"/>
              </a:ext>
            </a:extLst>
          </p:cNvPr>
          <p:cNvSpPr txBox="1"/>
          <p:nvPr/>
        </p:nvSpPr>
        <p:spPr>
          <a:xfrm>
            <a:off x="2209800" y="5787980"/>
            <a:ext cx="2951622" cy="461665"/>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hlinkClick r:id="rId17"/>
              </a:rPr>
              <a:t>Storm Surge Kills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BD8B6A53-FB11-4AAE-4D39-EACC23741116}"/>
              </a:ext>
            </a:extLst>
          </p:cNvPr>
          <p:cNvSpPr txBox="1"/>
          <p:nvPr/>
        </p:nvSpPr>
        <p:spPr>
          <a:xfrm>
            <a:off x="6691237" y="5841755"/>
            <a:ext cx="2951622" cy="461665"/>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Down Powerlines</a:t>
            </a:r>
          </a:p>
        </p:txBody>
      </p:sp>
      <p:sp>
        <p:nvSpPr>
          <p:cNvPr id="8" name="TextBox 7">
            <a:extLst>
              <a:ext uri="{FF2B5EF4-FFF2-40B4-BE49-F238E27FC236}">
                <a16:creationId xmlns:a16="http://schemas.microsoft.com/office/drawing/2014/main" id="{F5948292-5016-417C-10B2-FF036F35D70B}"/>
              </a:ext>
            </a:extLst>
          </p:cNvPr>
          <p:cNvSpPr txBox="1"/>
          <p:nvPr/>
        </p:nvSpPr>
        <p:spPr>
          <a:xfrm>
            <a:off x="6657025" y="9501012"/>
            <a:ext cx="2951622" cy="461665"/>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House Fires</a:t>
            </a:r>
          </a:p>
        </p:txBody>
      </p:sp>
      <p:pic>
        <p:nvPicPr>
          <p:cNvPr id="11" name="Graphic 10" descr="No Driving with solid fill">
            <a:extLst>
              <a:ext uri="{FF2B5EF4-FFF2-40B4-BE49-F238E27FC236}">
                <a16:creationId xmlns:a16="http://schemas.microsoft.com/office/drawing/2014/main" id="{2DFDEB19-D545-5429-1317-1207078D8F1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4910884" y="5399564"/>
            <a:ext cx="3096632" cy="3096632"/>
          </a:xfrm>
          <a:prstGeom prst="rect">
            <a:avLst/>
          </a:prstGeom>
        </p:spPr>
      </p:pic>
      <p:sp>
        <p:nvSpPr>
          <p:cNvPr id="13" name="TextBox 12">
            <a:extLst>
              <a:ext uri="{FF2B5EF4-FFF2-40B4-BE49-F238E27FC236}">
                <a16:creationId xmlns:a16="http://schemas.microsoft.com/office/drawing/2014/main" id="{797ADAE9-50E8-761E-1553-798E4138F613}"/>
              </a:ext>
            </a:extLst>
          </p:cNvPr>
          <p:cNvSpPr txBox="1"/>
          <p:nvPr/>
        </p:nvSpPr>
        <p:spPr>
          <a:xfrm>
            <a:off x="15144565" y="8262515"/>
            <a:ext cx="2629270" cy="461665"/>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hlinkClick r:id="rId20"/>
              </a:rPr>
              <a:t>Don’t Drive</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A00358EE-09AF-B82C-C2B2-2CBC17B77E5D}"/>
              </a:ext>
            </a:extLst>
          </p:cNvPr>
          <p:cNvSpPr txBox="1"/>
          <p:nvPr/>
        </p:nvSpPr>
        <p:spPr>
          <a:xfrm>
            <a:off x="10813665" y="9501011"/>
            <a:ext cx="2951622" cy="461665"/>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No Water</a:t>
            </a:r>
          </a:p>
        </p:txBody>
      </p:sp>
    </p:spTree>
    <p:extLst>
      <p:ext uri="{BB962C8B-B14F-4D97-AF65-F5344CB8AC3E}">
        <p14:creationId xmlns:p14="http://schemas.microsoft.com/office/powerpoint/2010/main" val="1950003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OPEww GDR Presentation Deck - Final[43]  -  Read-Only" id="{8D06FEDB-8F33-E94B-A756-E330120CD9E6}" vid="{5593EF06-47F9-0B44-A1B0-BC3D38B23C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3230</TotalTime>
  <Words>1031</Words>
  <Application>Microsoft Macintosh PowerPoint</Application>
  <PresentationFormat>Custom</PresentationFormat>
  <Paragraphs>178</Paragraphs>
  <Slides>24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Open Sauce</vt:lpstr>
      <vt:lpstr>Helvetica Neue</vt:lpstr>
      <vt:lpstr>Open Sans Extra Bold</vt:lpstr>
      <vt:lpstr>Open Sans Extra Bold Bold</vt:lpstr>
      <vt:lpstr>Arial</vt:lpstr>
      <vt:lpstr>Open Sans</vt:lpstr>
      <vt:lpstr>Calibri</vt:lpstr>
      <vt:lpstr>Open Sans Extra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Toni-Leilani Butler</dc:creator>
  <cp:lastModifiedBy>Toni-Leilani Butler</cp:lastModifiedBy>
  <cp:revision>2</cp:revision>
  <dcterms:created xsi:type="dcterms:W3CDTF">2023-05-18T18:36:43Z</dcterms:created>
  <dcterms:modified xsi:type="dcterms:W3CDTF">2023-06-16T18:16:08Z</dcterms:modified>
  <dc:identifier>DAFh-wL0H1g</dc:identifier>
</cp:coreProperties>
</file>